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60" r:id="rId4"/>
    <p:sldId id="262" r:id="rId5"/>
    <p:sldId id="261" r:id="rId6"/>
    <p:sldId id="263" r:id="rId7"/>
    <p:sldId id="264" r:id="rId8"/>
    <p:sldId id="265" r:id="rId9"/>
    <p:sldId id="259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809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59632" y="1628800"/>
            <a:ext cx="770485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</a:t>
            </a:r>
          </a:p>
          <a:p>
            <a:pPr algn="ctr"/>
            <a:r>
              <a:rPr lang="ru-RU" sz="5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5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5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ето красное»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: </a:t>
            </a: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оспитатель </a:t>
            </a: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Баринова Н.А</a:t>
            </a:r>
            <a:r>
              <a:rPr lang="ru-RU" dirty="0" smtClean="0"/>
              <a:t>.</a:t>
            </a:r>
          </a:p>
          <a:p>
            <a:pPr algn="r"/>
            <a:endParaRPr lang="ru-RU" dirty="0" smtClean="0"/>
          </a:p>
          <a:p>
            <a:pPr algn="ctr"/>
            <a:r>
              <a:rPr lang="ru-RU" dirty="0" smtClean="0"/>
              <a:t>г. Нижний Новгород</a:t>
            </a:r>
          </a:p>
          <a:p>
            <a:pPr algn="ctr"/>
            <a:r>
              <a:rPr lang="ru-RU" dirty="0" smtClean="0"/>
              <a:t>2020 г.</a:t>
            </a:r>
          </a:p>
        </p:txBody>
      </p:sp>
    </p:spTree>
    <p:extLst>
      <p:ext uri="{BB962C8B-B14F-4D97-AF65-F5344CB8AC3E}">
        <p14:creationId xmlns:p14="http://schemas.microsoft.com/office/powerpoint/2010/main" val="36865842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1052736"/>
            <a:ext cx="4113330" cy="3084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7532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58" y="0"/>
            <a:ext cx="9023684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5793" y="180521"/>
            <a:ext cx="6478910" cy="6496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5039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58" y="0"/>
            <a:ext cx="9023684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39" y="206242"/>
            <a:ext cx="5487553" cy="6463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4854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58" y="0"/>
            <a:ext cx="9023684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260648"/>
            <a:ext cx="6061124" cy="6182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57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58" y="0"/>
            <a:ext cx="9023684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5" y="260648"/>
            <a:ext cx="5861014" cy="6232806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10569881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58" y="0"/>
            <a:ext cx="9023684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116632"/>
            <a:ext cx="5997717" cy="6453336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29155457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58" y="0"/>
            <a:ext cx="9023684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116632"/>
            <a:ext cx="6048672" cy="6515448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29737196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58" y="0"/>
            <a:ext cx="9023684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116632"/>
            <a:ext cx="5912007" cy="6453336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7274783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58" y="0"/>
            <a:ext cx="9023684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222" b="100000" l="1222" r="9955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116632"/>
            <a:ext cx="6336704" cy="633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55788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18</Words>
  <Application>Microsoft Office PowerPoint</Application>
  <PresentationFormat>Экран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dmitr</dc:creator>
  <cp:lastModifiedBy>dmitriy1988barinov@yandex.ru</cp:lastModifiedBy>
  <cp:revision>4</cp:revision>
  <dcterms:created xsi:type="dcterms:W3CDTF">2020-05-22T05:29:39Z</dcterms:created>
  <dcterms:modified xsi:type="dcterms:W3CDTF">2020-05-22T06:18:57Z</dcterms:modified>
</cp:coreProperties>
</file>