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5" r:id="rId6"/>
    <p:sldId id="264" r:id="rId7"/>
    <p:sldId id="262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244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8D05-AB19-4569-9660-E49EA978FA85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BD6A-3AFF-47D6-B1CD-449748CA7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8D05-AB19-4569-9660-E49EA978FA85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BD6A-3AFF-47D6-B1CD-449748CA7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8D05-AB19-4569-9660-E49EA978FA85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BD6A-3AFF-47D6-B1CD-449748CA7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8D05-AB19-4569-9660-E49EA978FA85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BD6A-3AFF-47D6-B1CD-449748CA7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8D05-AB19-4569-9660-E49EA978FA85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BD6A-3AFF-47D6-B1CD-449748CA7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8D05-AB19-4569-9660-E49EA978FA85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BD6A-3AFF-47D6-B1CD-449748CA7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8D05-AB19-4569-9660-E49EA978FA85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BD6A-3AFF-47D6-B1CD-449748CA7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8D05-AB19-4569-9660-E49EA978FA85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BD6A-3AFF-47D6-B1CD-449748CA7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8D05-AB19-4569-9660-E49EA978FA85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BD6A-3AFF-47D6-B1CD-449748CA7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8D05-AB19-4569-9660-E49EA978FA85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BD6A-3AFF-47D6-B1CD-449748CA7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8D05-AB19-4569-9660-E49EA978FA85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BD6A-3AFF-47D6-B1CD-449748CA7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98D05-AB19-4569-9660-E49EA978FA85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DBD6A-3AFF-47D6-B1CD-449748CA7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lvl="0" algn="l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Об опыте работы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по подготовке обучающихся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 ЕГЭ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4786322"/>
            <a:ext cx="4071966" cy="85247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Тарасова Елена Владимировна ,учитель русского языка и литературы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МБОУ «СШ №10»</a:t>
            </a:r>
            <a:endParaRPr lang="ru-RU" sz="1600" dirty="0">
              <a:solidFill>
                <a:schemeClr val="tx1"/>
              </a:solidFill>
            </a:endParaRP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314" name="AutoShape 2" descr="https://lh3.googleusercontent.com/g7QAKWAhHxPji-8-8fKQZPKs8ZF0wSSumBLbtOIbFuFAtP2zyCDewB4j5fC6oZ027ra9xqvFXgv9dB2wQDyu0GtR6ljq0KNqx-eatXQCyBMm94TBjRA-oby6EMFrfRmAYtnj-4neNEZXTRHzNEmlU2wZfZo3rEj-evuWrgrC45pPf2j1TL-R28gqDj1ZkxkcuixG8KurEyrPPeVEyAQ6laV6rQsfESWsi4GCVlZkzOmsBTDJ8qgHtEmY7Yqns5bfk-OruTGrvC-0YIcNqqqyoyFbuNkAjbHZouJLUYKiVJBaN-HwbMehoD2COuU3TyEB_EHUPMG2W1MbCmVPDm8epx_U26VJSNw9a8Afx7wMuWE27hnQ2v441j0B2ulXKionbGVsTjs3xgQc6zIZ-s4P0IjOLwdZCtaRDoHfvKFrcZ9JIJyBHnPYuNCH8hvELWohaQjl4oOq5adQbygOo_zr6qQsMq-qs7c64y3fn5TAzAqumMZp1VvpvsHCmd5Ir8iKRFRFI5a0mgg6uJxsG3deVagH2pJNZFuchdq7zyf_h8YKtZ_G9CDDmNRbNOBWqPrlYVMvuT7bAICZmCaEPpuK4Zfm1Y4YxpZwslm_N7S7iA=w1225-h919-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785794"/>
            <a:ext cx="4714908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Управление качеством образования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2214554"/>
            <a:ext cx="4330824" cy="4125923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Совещания при директоре</a:t>
            </a:r>
          </a:p>
          <a:p>
            <a:r>
              <a:rPr lang="ru-RU" sz="2400" b="1" dirty="0" smtClean="0"/>
              <a:t>«Пробники» (ноябрь, январь, март)</a:t>
            </a:r>
          </a:p>
          <a:p>
            <a:r>
              <a:rPr lang="ru-RU" sz="2400" b="1" dirty="0" smtClean="0"/>
              <a:t>Заседания МО и ГМО</a:t>
            </a:r>
          </a:p>
          <a:p>
            <a:r>
              <a:rPr lang="ru-RU" sz="2400" b="1" dirty="0" smtClean="0"/>
              <a:t>Малый педсовет</a:t>
            </a:r>
          </a:p>
          <a:p>
            <a:r>
              <a:rPr lang="ru-RU" sz="2400" b="1" dirty="0" smtClean="0"/>
              <a:t>Постоянно действующий ИКТ-семинар </a:t>
            </a:r>
            <a:endParaRPr lang="ru-RU" sz="2400" dirty="0"/>
          </a:p>
        </p:txBody>
      </p:sp>
      <p:sp>
        <p:nvSpPr>
          <p:cNvPr id="11268" name="AutoShape 4" descr="https://lh3.googleusercontent.com/g7QAKWAhHxPji-8-8fKQZPKs8ZF0wSSumBLbtOIbFuFAtP2zyCDewB4j5fC6oZ027ra9xqvFXgv9dB2wQDyu0GtR6ljq0KNqx-eatXQCyBMm94TBjRA-oby6EMFrfRmAYtnj-4neNEZXTRHzNEmlU2wZfZo3rEj-evuWrgrC45pPf2j1TL-R28gqDj1ZkxkcuixG8KurEyrPPeVEyAQ6laV6rQsfESWsi4GCVlZkzOmsBTDJ8qgHtEmY7Yqns5bfk-OruTGrvC-0YIcNqqqyoyFbuNkAjbHZouJLUYKiVJBaN-HwbMehoD2COuU3TyEB_EHUPMG2W1MbCmVPDm8epx_U26VJSNw9a8Afx7wMuWE27hnQ2v441j0B2ulXKionbGVsTjs3xgQc6zIZ-s4P0IjOLwdZCtaRDoHfvKFrcZ9JIJyBHnPYuNCH8hvELWohaQjl4oOq5adQbygOo_zr6qQsMq-qs7c64y3fn5TAzAqumMZp1VvpvsHCmd5Ir8iKRFRFI5a0mgg6uJxsG3deVagH2pJNZFuchdq7zyf_h8YKtZ_G9CDDmNRbNOBWqPrlYVMvuT7bAICZmCaEPpuK4Zfm1Y4YxpZwslm_N7S7iA=w1225-h919-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s://lh3.googleusercontent.com/g7QAKWAhHxPji-8-8fKQZPKs8ZF0wSSumBLbtOIbFuFAtP2zyCDewB4j5fC6oZ027ra9xqvFXgv9dB2wQDyu0GtR6ljq0KNqx-eatXQCyBMm94TBjRA-oby6EMFrfRmAYtnj-4neNEZXTRHzNEmlU2wZfZo3rEj-evuWrgrC45pPf2j1TL-R28gqDj1ZkxkcuixG8KurEyrPPeVEyAQ6laV6rQsfESWsi4GCVlZkzOmsBTDJ8qgHtEmY7Yqns5bfk-OruTGrvC-0YIcNqqqyoyFbuNkAjbHZouJLUYKiVJBaN-HwbMehoD2COuU3TyEB_EHUPMG2W1MbCmVPDm8epx_U26VJSNw9a8Afx7wMuWE27hnQ2v441j0B2ulXKionbGVsTjs3xgQc6zIZ-s4P0IjOLwdZCtaRDoHfvKFrcZ9JIJyBHnPYuNCH8hvELWohaQjl4oOq5adQbygOo_zr6qQsMq-qs7c64y3fn5TAzAqumMZp1VvpvsHCmd5Ir8iKRFRFI5a0mgg6uJxsG3deVagH2pJNZFuchdq7zyf_h8YKtZ_G9CDDmNRbNOBWqPrlYVMvuT7bAICZmCaEPpuK4Zfm1Y4YxpZwslm_N7S7iA=w1225-h919-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560390"/>
            <a:ext cx="5429288" cy="1725602"/>
          </a:xfrm>
        </p:spPr>
        <p:txBody>
          <a:bodyPr>
            <a:noAutofit/>
          </a:bodyPr>
          <a:lstStyle/>
          <a:p>
            <a:pPr algn="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Моделирование экзаменационной ситуации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«пробники»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2214554"/>
            <a:ext cx="4829180" cy="398304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Адаптация к «стрессовому» режиму работы</a:t>
            </a:r>
          </a:p>
          <a:p>
            <a:r>
              <a:rPr lang="ru-RU" sz="2400" dirty="0" smtClean="0"/>
              <a:t>Опыт распределения  экзаменационного времени</a:t>
            </a:r>
          </a:p>
          <a:p>
            <a:r>
              <a:rPr lang="ru-RU" sz="2400" dirty="0" smtClean="0"/>
              <a:t>Минимизация  технических ошибок заполнения бланков</a:t>
            </a:r>
          </a:p>
          <a:p>
            <a:r>
              <a:rPr lang="ru-RU" sz="2400" dirty="0" smtClean="0"/>
              <a:t>Материал для анализа готовности и планирования работ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1026" name="Picture 2" descr="https://lh3.googleusercontent.com/JRDOt8YB1EusN1plXNADbRvE5zNB4GKJTAATvHbND9oNI5pMtyiSc46vwA01ItricqKsUc2sXN6p55a8cVq5r7nWzL_VXOZ5uoLQaWyhgAdXnhPvXjxAILMDiG4LRb-v3vK1X60Jjz025T84C4d0nxrB-QSzTXTnGh_4vSMih6RfwKTiYExLNjpEbor6k9nT6SjwqPPyLhnd_P4h_cdqNC8nQ0ByBzpKk5fvwcpe4SIl75wBQE4xtyOHeyPxr5LIzCxnKP1GEGi4Qf-oyUTXhOwMBVa58Z85828W78K9J_Xgilc7yLoBBDxZBS-rlEZx5K6joLPR5KXHifTDSQmISmRpvG9ba8q7D_w6TxT9S4IF37X6UljeGvEkXXoiK2LejcVpR70h0CP42OFJNLsh03ETi0MVc7LHuoslfS3q3vNkwL0aeLa-IirqACmEi6ZXRmA4gUWhEy7Y86jInFwi5cuGlQLzxZV4DmUT2kNb3WrLZVHhb_eI5vNX2byoyQ-0STevfdJ63xuOp7XwwppadRk1LPQfxdEuADXNVb321GhSe3CnEZljnqHHUQ3cn2azzQp8iileij5lgDFBNqTat5pxALrbfaj0pg0Xi2YWXg=w518-h919-n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61" y="0"/>
            <a:ext cx="385809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Учет результатов «пробников»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48072"/>
            <a:ext cx="9025021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4"/>
          <a:stretch>
            <a:fillRect/>
          </a:stretch>
        </p:blipFill>
        <p:spPr bwMode="auto">
          <a:xfrm>
            <a:off x="143000" y="521296"/>
            <a:ext cx="900100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6200000">
            <a:off x="-1661864" y="2822104"/>
            <a:ext cx="5115917" cy="857101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Учет результатов «пробников»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0"/>
            <a:ext cx="5580112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844824"/>
            <a:ext cx="5643570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Подготовка к ЕГЭ  по русскому языку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421484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Сборники </a:t>
            </a:r>
            <a:r>
              <a:rPr lang="ru-RU" sz="2400" b="1" dirty="0" err="1" smtClean="0"/>
              <a:t>И.П.Цыбулько</a:t>
            </a: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Интернет-ресурсы</a:t>
            </a:r>
          </a:p>
          <a:p>
            <a:r>
              <a:rPr lang="ru-RU" sz="2400" dirty="0" smtClean="0"/>
              <a:t>РЕШУ ЕГЭ</a:t>
            </a:r>
          </a:p>
          <a:p>
            <a:r>
              <a:rPr lang="ru-RU" sz="2400" dirty="0" smtClean="0"/>
              <a:t>ФИПИ </a:t>
            </a:r>
          </a:p>
          <a:p>
            <a:pPr>
              <a:buNone/>
            </a:pPr>
            <a:r>
              <a:rPr lang="ru-RU" sz="2400" b="1" dirty="0" smtClean="0"/>
              <a:t>Видеоканалы</a:t>
            </a:r>
            <a:endParaRPr lang="ru-RU" sz="2400" dirty="0" smtClean="0"/>
          </a:p>
          <a:p>
            <a:r>
              <a:rPr lang="ru-RU" sz="2400" dirty="0" smtClean="0"/>
              <a:t>Видеоканал </a:t>
            </a:r>
            <a:r>
              <a:rPr lang="ru-RU" sz="2400" dirty="0" err="1" smtClean="0"/>
              <a:t>Рособрнадзора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ЕГЭ. </a:t>
            </a:r>
            <a:r>
              <a:rPr lang="ru-RU" sz="2400" dirty="0" err="1" smtClean="0"/>
              <a:t>Яндекс</a:t>
            </a:r>
            <a:r>
              <a:rPr lang="ru-RU" sz="2400" dirty="0" smtClean="0"/>
              <a:t> -Просвещение</a:t>
            </a:r>
          </a:p>
          <a:p>
            <a:r>
              <a:rPr lang="ru-RU" sz="2400" dirty="0" smtClean="0"/>
              <a:t>Центр </a:t>
            </a:r>
            <a:r>
              <a:rPr lang="ru-RU" sz="2400" dirty="0" err="1" smtClean="0"/>
              <a:t>онлайн-обучения</a:t>
            </a:r>
            <a:r>
              <a:rPr lang="ru-RU" sz="2400" dirty="0" smtClean="0"/>
              <a:t> «</a:t>
            </a:r>
            <a:r>
              <a:rPr lang="ru-RU" sz="2400" dirty="0" err="1" smtClean="0"/>
              <a:t>Фоксфорд</a:t>
            </a:r>
            <a:r>
              <a:rPr lang="ru-RU" sz="2400" dirty="0" smtClean="0"/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s://lh3.googleusercontent.com/RYladssG7-FnOG_46aJCVBBCUnPoaZc547XHaGm2Z885vnE9BI1H80M1j8STkaFyiu_FMzUpjYevFU5G-H-tloYaEw8Gk2Vr2NO689rg1XXoze4pC_yKhpyECkdwWAnRvEfXkdRMSj2UmGMT639hsF8VbT-LdoEXp0mzJN0YYlVfUN7WZ8KLeGVrlmYgGGnTQkIL5Iv3mUBd3_VLWT_7XnRLBQVbnDC7EfqcIW-YgPM8WM3oHLfj9ItKAAM970iqZ0Hz6KMFJOlSi6YpgxzBqQ0EFSl5EE_uWpKAal5v-DYbMHM-_3muJ_WJ32VWUsJnFNMht10Pg_yI5-RC1XL62jlrfVERecoq21RQtbOTm3jLfSQhMacSoSJZPcG5belMyO1cfTExtTMDp79nzNQ0rIhyUGOPqa0mhh9a0hm0ORZuKw11n-MTP6QRMD_NiPHc1_GYfeWNPWAXtAUleN-BwbxxxtP5EfJhwxi7pe45vOzFWi8h8VLBtO6WvWRnsffK3FmXAsw2zUvpEDam_is7dz7O21DCku6tlt4kkAT6cNim3B8VuaH1rgpi53lsgyvAOmOJUEfreHTr0T6UOzsfIrO1Sy8AZZDrwAEa_N2p7Q=w690-h919-n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0105"/>
            <a:ext cx="3714744" cy="7035865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43437" y="3857628"/>
            <a:ext cx="3851275" cy="1362075"/>
          </a:xfrm>
        </p:spPr>
        <p:txBody>
          <a:bodyPr>
            <a:noAutofit/>
          </a:bodyPr>
          <a:lstStyle/>
          <a:p>
            <a:pPr algn="r"/>
            <a:r>
              <a:rPr lang="ru-RU" sz="1800" b="0" cap="none" dirty="0" smtClean="0"/>
              <a:t/>
            </a:r>
            <a:br>
              <a:rPr lang="ru-RU" sz="1800" b="0" cap="none" dirty="0" smtClean="0"/>
            </a:br>
            <a:r>
              <a:rPr lang="ru-RU" sz="1800" b="0" cap="none" dirty="0" smtClean="0"/>
              <a:t>Тарасова Елена Владимировна, учитель  русского языка и литературы, МБОУ «СШ№10».</a:t>
            </a:r>
            <a:endParaRPr lang="ru-RU" sz="1800" b="0" cap="none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786314" y="1643050"/>
            <a:ext cx="3779837" cy="2214578"/>
          </a:xfrm>
        </p:spPr>
        <p:txBody>
          <a:bodyPr>
            <a:normAutofit/>
          </a:bodyPr>
          <a:lstStyle/>
          <a:p>
            <a:pPr algn="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Спасибо </a:t>
            </a:r>
          </a:p>
          <a:p>
            <a:pPr algn="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за внимание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266</TotalTime>
  <Words>107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Об опыте работы  по подготовке обучающихся  к ЕГЭ </vt:lpstr>
      <vt:lpstr>Управление качеством образования</vt:lpstr>
      <vt:lpstr>Моделирование экзаменационной ситуации «пробники»</vt:lpstr>
      <vt:lpstr>Учет результатов «пробников»</vt:lpstr>
      <vt:lpstr>Презентация PowerPoint</vt:lpstr>
      <vt:lpstr>Учет результатов «пробников»</vt:lpstr>
      <vt:lpstr>Подготовка к ЕГЭ  по русскому языку</vt:lpstr>
      <vt:lpstr> Тарасова Елена Владимировна, учитель  русского языка и литературы, МБОУ «СШ№10».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опыте работы  по подготовке обучающихся  к государственной итоговой аттестации</dc:title>
  <dc:creator>Директор</dc:creator>
  <cp:lastModifiedBy>user</cp:lastModifiedBy>
  <cp:revision>31</cp:revision>
  <dcterms:created xsi:type="dcterms:W3CDTF">2017-11-08T02:11:52Z</dcterms:created>
  <dcterms:modified xsi:type="dcterms:W3CDTF">2020-05-22T16:51:44Z</dcterms:modified>
</cp:coreProperties>
</file>