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62" r:id="rId3"/>
    <p:sldId id="258" r:id="rId4"/>
    <p:sldId id="259" r:id="rId5"/>
    <p:sldId id="260" r:id="rId6"/>
    <p:sldId id="261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717" autoAdjust="0"/>
  </p:normalViewPr>
  <p:slideViewPr>
    <p:cSldViewPr>
      <p:cViewPr varScale="1">
        <p:scale>
          <a:sx n="65" d="100"/>
          <a:sy n="65" d="100"/>
        </p:scale>
        <p:origin x="-1524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Тема урока: Жизнь протекает среди людей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урока: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 smtClean="0"/>
              <a:t>у</a:t>
            </a:r>
            <a:r>
              <a:rPr lang="ru-RU" sz="3600" dirty="0" smtClean="0"/>
              <a:t>знать правила поведения среди людей;</a:t>
            </a:r>
          </a:p>
          <a:p>
            <a:r>
              <a:rPr lang="ru-RU" sz="3600" dirty="0" smtClean="0"/>
              <a:t>в</a:t>
            </a:r>
            <a:r>
              <a:rPr lang="ru-RU" sz="3600" dirty="0" smtClean="0"/>
              <a:t>ыяснить, что является главным во взаимодействии с людьми.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1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i="1" dirty="0" smtClean="0"/>
              <a:t>Всякий человек знает, что ему нужно делать не то, что разъединяет его с людьми, а то, что соединяет его с ними.</a:t>
            </a:r>
            <a:r>
              <a:rPr lang="ru-RU" sz="4400" dirty="0" smtClean="0"/>
              <a:t> </a:t>
            </a:r>
            <a:endParaRPr lang="ru-RU" sz="4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sz="4400" i="1" smtClean="0"/>
              <a:t>Если люди не научатся помогать друг другу, то род человеческий исчезнет с лица Земли… </a:t>
            </a:r>
            <a:endParaRPr lang="ru-RU" sz="44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i="1" dirty="0" smtClean="0"/>
              <a:t>Человек не мыслим вне общества.</a:t>
            </a:r>
            <a:endParaRPr lang="ru-RU" sz="4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i="1" dirty="0" smtClean="0"/>
              <a:t>Все дороги ведут к людям.</a:t>
            </a:r>
            <a:endParaRPr lang="ru-RU" sz="4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</TotalTime>
  <Words>80</Words>
  <Application>Microsoft Office PowerPoint</Application>
  <PresentationFormat>Экран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Тема урока: Жизнь протекает среди людей</vt:lpstr>
      <vt:lpstr>Цели урока: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урока: Жизнь протекает среди людей</dc:title>
  <dc:creator>Александра</dc:creator>
  <cp:lastModifiedBy>Пользователь Windows</cp:lastModifiedBy>
  <cp:revision>4</cp:revision>
  <dcterms:created xsi:type="dcterms:W3CDTF">2019-11-28T12:36:55Z</dcterms:created>
  <dcterms:modified xsi:type="dcterms:W3CDTF">2019-12-02T11:47:53Z</dcterms:modified>
</cp:coreProperties>
</file>