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9" r:id="rId5"/>
    <p:sldId id="271" r:id="rId6"/>
    <p:sldId id="272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2143116"/>
            <a:ext cx="585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/>
              <a:t>Постановка цели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33207" y="3043428"/>
          <a:ext cx="6077585" cy="1711452"/>
        </p:xfrm>
        <a:graphic>
          <a:graphicData uri="http://schemas.openxmlformats.org/drawingml/2006/table">
            <a:tbl>
              <a:tblPr/>
              <a:tblGrid>
                <a:gridCol w="2025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6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МАЛЫШ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ПОДРОСТОК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Научиться читать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Поступить на бюджет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Посадить самостоятельно самолет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868" y="2000240"/>
            <a:ext cx="30003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214422"/>
          <a:ext cx="8396644" cy="5196078"/>
        </p:xfrm>
        <a:graphic>
          <a:graphicData uri="http://schemas.openxmlformats.org/drawingml/2006/table">
            <a:tbl>
              <a:tblPr/>
              <a:tblGrid>
                <a:gridCol w="2798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8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9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МАЛЫШ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ПОДРОСТОК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Научиться читать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Поступить на бюджет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Посадить самостоятельно самолет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Смогу писать название мультиков на </a:t>
                      </a:r>
                      <a:r>
                        <a:rPr lang="ru-RU" sz="2000" dirty="0" err="1">
                          <a:latin typeface="Calibri"/>
                          <a:ea typeface="Times New Roman"/>
                          <a:cs typeface="Times New Roman"/>
                        </a:rPr>
                        <a:t>ютубе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Смогу сам читать название новых мультиков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Смогу сказать, что я взрослый, потому что у меня будет умение взрослого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Ощущение самостоятельности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Свободу в выборе досуга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Свободу в выборе подработки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Спокойствие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Рост самооценки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Уверенность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Завершенность действия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Соответствие ожиданиям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Умелость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643042" y="642918"/>
            <a:ext cx="554671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мне даст достижение цели</a:t>
            </a:r>
            <a:r>
              <a:rPr lang="ru-RU" sz="30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1000108"/>
          <a:ext cx="7929618" cy="5196078"/>
        </p:xfrm>
        <a:graphic>
          <a:graphicData uri="http://schemas.openxmlformats.org/drawingml/2006/table">
            <a:tbl>
              <a:tblPr/>
              <a:tblGrid>
                <a:gridCol w="2642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2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3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4245" algn="ctr"/>
                        </a:tabLs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МАЛЫШ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ПОДРОСТОК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Научиться читать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Поступить на бюджет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Посадить самостоятельно самолет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Мама не будет отвлекаться на мое чтение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Мама будет гордиться моими умениями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Учителям будет интереснее со мной заниматься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Родителям будет финансово легче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Родители испытают гордость за мои результаты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Учителя получат удовлетворение от своей работы со мной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Пример детям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Повод для гордости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Повод для восхищения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Инструктор укрепит себя в своей роли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даст достижение цели другим?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1142984"/>
          <a:ext cx="7786741" cy="4144518"/>
        </p:xfrm>
        <a:graphic>
          <a:graphicData uri="http://schemas.openxmlformats.org/drawingml/2006/table">
            <a:tbl>
              <a:tblPr/>
              <a:tblGrid>
                <a:gridCol w="2595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5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1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4245" algn="ctr"/>
                        </a:tabLs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МАЛЫШ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ПОДРОСТОК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Научиться читать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Поступить на бюджет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Посадить самостоятельно самолет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От лени идти на занятие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От желания делать то, что хочу в этот момент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От желания забить на уроки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От вечерних посиделок у друзей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От зависания ВКонтакте по ночам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Приобрети смирение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Отказаться от амбиций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Уйти от экспрессивности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50004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чего мне придется отказаться?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714488"/>
          <a:ext cx="7858181" cy="3793998"/>
        </p:xfrm>
        <a:graphic>
          <a:graphicData uri="http://schemas.openxmlformats.org/drawingml/2006/table">
            <a:tbl>
              <a:tblPr/>
              <a:tblGrid>
                <a:gridCol w="2619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9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99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4245" algn="ctr"/>
                        </a:tabLs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МАЛЫШ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ПОДРОСТОК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Научиться читать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Поступить на бюджет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Посадить самостоятельно самолет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Сега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Мама и папа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Друг Дима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Двоюродная сестра Маша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Старший друг Юра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Сын друзей семьи в прошлом году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Хамит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Сережа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Еще 6 человек на аэродроме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857232"/>
            <a:ext cx="76219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из моего окружения достиг такой цели?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1285860"/>
          <a:ext cx="8143931" cy="5196078"/>
        </p:xfrm>
        <a:graphic>
          <a:graphicData uri="http://schemas.openxmlformats.org/drawingml/2006/table">
            <a:tbl>
              <a:tblPr/>
              <a:tblGrid>
                <a:gridCol w="2714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4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5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4245" algn="ctr"/>
                        </a:tabLs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МАЛЫШ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ПОДРОСТОК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Научиться читать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Поступить на бюджет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Посадить самостоятельно самолет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Внимательность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Упорство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Желание быть лучше всех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Умение быть взрослым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Учение учиться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Умение ставить цель «по зубам»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Собранность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Работоспособность и выносливость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Эмоциональная устойчивость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Понимание цены самостоятельности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Внимательность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Контроль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Умелость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Ответственность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Осознанность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Хладнокровие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Спокойствие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42844" y="57148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качества есть у этих людей для этого?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142984"/>
          <a:ext cx="8143933" cy="5526024"/>
        </p:xfrm>
        <a:graphic>
          <a:graphicData uri="http://schemas.openxmlformats.org/drawingml/2006/table">
            <a:tbl>
              <a:tblPr/>
              <a:tblGrid>
                <a:gridCol w="2714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4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5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4245" algn="ctr"/>
                        </a:tabLs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МАЛЫШ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ПОДРОСТОК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Научиться читать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Поступить на бюджет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Посадить самостоятельно самолет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ЕСТЬ: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Желание быть лучше всех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Упорство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ЕСТЬ: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Эмоциональная устойчивость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Собранность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ЕСТЬ: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Умелость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Дисциплина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Внимательность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Самоконтроль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НАРАБОТАТЬ: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Внимательность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Умение учиться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Умение быть взрослым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НАРАБОАТЬ: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Умение ставить цель «по зубам»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Работоспособность и выносливость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Понимание цены самостоятельности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НАРАБОАТЬ: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Осознанность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Хладнокровие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Воля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Самоконтроль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564141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качества есть у меня,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какие мне нужно наработать?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643050"/>
          <a:ext cx="7500988" cy="3793998"/>
        </p:xfrm>
        <a:graphic>
          <a:graphicData uri="http://schemas.openxmlformats.org/drawingml/2006/table">
            <a:tbl>
              <a:tblPr/>
              <a:tblGrid>
                <a:gridCol w="2500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0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4245" algn="ctr"/>
                        </a:tabLs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МАЛЫШ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ПОДРОСТОК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РОДИТЕЛЬ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Научиться читать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Поступить на бюджет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Запустить свой проект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НАРАБОТАТЬ: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Внимательность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Умение учиться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Умение быть взрослым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НАРАБОАТЬ: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Умение ставить цель «по зубам»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Работоспособность и выносливость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Понимание цены самостоятельности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НАРАБОАТЬ: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Осознанность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Хладнокровие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Воля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Самоконтроль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00298" y="357166"/>
            <a:ext cx="44806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моя ли это цель?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4563" algn="ctr"/>
              </a:tabLst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Эти качества мне нужны?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425</Words>
  <Application>Microsoft Office PowerPoint</Application>
  <PresentationFormat>Экран (4:3)</PresentationFormat>
  <Paragraphs>189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Nika</dc:creator>
  <cp:lastModifiedBy>аппвапавпап</cp:lastModifiedBy>
  <cp:revision>10</cp:revision>
  <dcterms:created xsi:type="dcterms:W3CDTF">2020-05-21T13:49:36Z</dcterms:created>
  <dcterms:modified xsi:type="dcterms:W3CDTF">2020-05-22T14:09:15Z</dcterms:modified>
</cp:coreProperties>
</file>