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2" r:id="rId3"/>
    <p:sldId id="257" r:id="rId4"/>
    <p:sldId id="258" r:id="rId5"/>
    <p:sldId id="260" r:id="rId6"/>
    <p:sldId id="259" r:id="rId7"/>
    <p:sldId id="261" r:id="rId8"/>
    <p:sldId id="264" r:id="rId9"/>
    <p:sldId id="265" r:id="rId10"/>
    <p:sldId id="263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66644" y="1558343"/>
            <a:ext cx="8400849" cy="3886680"/>
          </a:xfrm>
        </p:spPr>
        <p:txBody>
          <a:bodyPr/>
          <a:lstStyle/>
          <a:p>
            <a:r>
              <a:rPr lang="ru-RU" sz="6600" dirty="0" smtClean="0"/>
              <a:t>Предметно-развивающая среда кабинета начальных классов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2752318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Санитарно-гигиеническая зона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468192"/>
            <a:ext cx="9137561" cy="439920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Раковину </a:t>
            </a:r>
            <a:r>
              <a:rPr lang="ru-RU" sz="2800" dirty="0"/>
              <a:t>для мытья </a:t>
            </a:r>
            <a:r>
              <a:rPr lang="ru-RU" sz="2800" dirty="0" smtClean="0"/>
              <a:t>рук </a:t>
            </a:r>
          </a:p>
          <a:p>
            <a:r>
              <a:rPr lang="ru-RU" sz="2800" dirty="0" smtClean="0"/>
              <a:t>Санитарно-гигиенические </a:t>
            </a:r>
            <a:r>
              <a:rPr lang="ru-RU" sz="2800" dirty="0"/>
              <a:t>средства (жидкое </a:t>
            </a:r>
            <a:r>
              <a:rPr lang="ru-RU" sz="2800" dirty="0" smtClean="0"/>
              <a:t>мыло)</a:t>
            </a:r>
          </a:p>
          <a:p>
            <a:r>
              <a:rPr lang="ru-RU" sz="2800" dirty="0"/>
              <a:t>Т</a:t>
            </a:r>
            <a:r>
              <a:rPr lang="ru-RU" sz="2800" dirty="0" smtClean="0"/>
              <a:t>уалетная бумага</a:t>
            </a:r>
          </a:p>
          <a:p>
            <a:r>
              <a:rPr lang="ru-RU" sz="2800" dirty="0" smtClean="0"/>
              <a:t>Полотенце</a:t>
            </a:r>
          </a:p>
          <a:p>
            <a:r>
              <a:rPr lang="ru-RU" sz="2800" dirty="0"/>
              <a:t>П</a:t>
            </a:r>
            <a:r>
              <a:rPr lang="ru-RU" sz="2800" dirty="0" smtClean="0"/>
              <a:t>редметы </a:t>
            </a:r>
            <a:r>
              <a:rPr lang="ru-RU" sz="2800" dirty="0"/>
              <a:t>для влажной уборки кабинета (вёдра, половые тряпки, веники, мусорные ведра и т.д.) </a:t>
            </a:r>
            <a:endParaRPr lang="ru-RU" sz="2800" dirty="0" smtClean="0"/>
          </a:p>
          <a:p>
            <a:r>
              <a:rPr lang="ru-RU" sz="2800" dirty="0" smtClean="0"/>
              <a:t>+ </a:t>
            </a:r>
            <a:r>
              <a:rPr lang="ru-RU" sz="2800" dirty="0"/>
              <a:t>наличие уголка ЗОЖ</a:t>
            </a:r>
          </a:p>
        </p:txBody>
      </p:sp>
    </p:spTree>
    <p:extLst>
      <p:ext uri="{BB962C8B-B14F-4D97-AF65-F5344CB8AC3E}">
        <p14:creationId xmlns:p14="http://schemas.microsoft.com/office/powerpoint/2010/main" val="36151176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Санитарно-гигиеническая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зона кабинета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87190" y="2286000"/>
            <a:ext cx="477002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682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7772400" cy="795270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Вывод: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571223"/>
            <a:ext cx="9626958" cy="4296177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Правильное оформление кабинета позволяет </a:t>
            </a:r>
            <a:r>
              <a:rPr lang="ru-RU" sz="2800" dirty="0" smtClean="0">
                <a:solidFill>
                  <a:schemeClr val="tx1"/>
                </a:solidFill>
              </a:rPr>
              <a:t>успешно организовать </a:t>
            </a:r>
            <a:r>
              <a:rPr lang="ru-RU" sz="2800" dirty="0" err="1">
                <a:solidFill>
                  <a:schemeClr val="tx1"/>
                </a:solidFill>
              </a:rPr>
              <a:t>учебно</a:t>
            </a:r>
            <a:r>
              <a:rPr lang="ru-RU" sz="2800" dirty="0">
                <a:solidFill>
                  <a:schemeClr val="tx1"/>
                </a:solidFill>
              </a:rPr>
              <a:t> – воспитательный процесс.</a:t>
            </a:r>
          </a:p>
          <a:p>
            <a:r>
              <a:rPr lang="ru-RU" sz="2800" dirty="0">
                <a:solidFill>
                  <a:schemeClr val="tx1"/>
                </a:solidFill>
              </a:rPr>
              <a:t>Кабинет демонстрирует уважение к ребенку, заботу </a:t>
            </a:r>
            <a:r>
              <a:rPr lang="ru-RU" sz="2800" dirty="0" smtClean="0">
                <a:solidFill>
                  <a:schemeClr val="tx1"/>
                </a:solidFill>
              </a:rPr>
              <a:t>о нем </a:t>
            </a:r>
            <a:r>
              <a:rPr lang="ru-RU" sz="2800" dirty="0">
                <a:solidFill>
                  <a:schemeClr val="tx1"/>
                </a:solidFill>
              </a:rPr>
              <a:t>и его здоровье, воспитывает уважение </a:t>
            </a:r>
            <a:r>
              <a:rPr lang="ru-RU" sz="2800" dirty="0" smtClean="0">
                <a:solidFill>
                  <a:schemeClr val="tx1"/>
                </a:solidFill>
              </a:rPr>
              <a:t>к собственному </a:t>
            </a:r>
            <a:r>
              <a:rPr lang="ru-RU" sz="2800" dirty="0">
                <a:solidFill>
                  <a:schemeClr val="tx1"/>
                </a:solidFill>
              </a:rPr>
              <a:t>здоровью и здоровью других.</a:t>
            </a:r>
          </a:p>
        </p:txBody>
      </p:sp>
    </p:spTree>
    <p:extLst>
      <p:ext uri="{BB962C8B-B14F-4D97-AF65-F5344CB8AC3E}">
        <p14:creationId xmlns:p14="http://schemas.microsoft.com/office/powerpoint/2010/main" val="2658768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0918" y="489397"/>
            <a:ext cx="9581882" cy="537800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Предметно-развивающая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  <a:t>среда- </a:t>
            </a:r>
            <a:r>
              <a:rPr lang="ru-RU" sz="2800" dirty="0"/>
              <a:t>это комплекс </a:t>
            </a:r>
            <a:r>
              <a:rPr lang="ru-RU" sz="2800" dirty="0" smtClean="0"/>
              <a:t>эстетических, психолого-педагогических </a:t>
            </a:r>
            <a:r>
              <a:rPr lang="ru-RU" sz="2800" dirty="0"/>
              <a:t>условий, необходимых для </a:t>
            </a:r>
            <a:r>
              <a:rPr lang="ru-RU" sz="2800" dirty="0" smtClean="0"/>
              <a:t>осуществления педагогического </a:t>
            </a:r>
            <a:r>
              <a:rPr lang="ru-RU" sz="2800" dirty="0"/>
              <a:t>процесса, рационально организованный в пространстве </a:t>
            </a:r>
            <a:r>
              <a:rPr lang="ru-RU" sz="2800" dirty="0" smtClean="0"/>
              <a:t>и времени</a:t>
            </a:r>
            <a:r>
              <a:rPr lang="ru-RU" sz="2800" dirty="0"/>
              <a:t>, насыщенный разнообразными предметами и </a:t>
            </a:r>
            <a:r>
              <a:rPr lang="ru-RU" sz="2800" dirty="0" smtClean="0"/>
              <a:t>игровыми материалами</a:t>
            </a:r>
            <a:r>
              <a:rPr lang="ru-RU" sz="2800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9109" y="3016775"/>
            <a:ext cx="6413679" cy="3532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800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В предметно-развивающую среду входят следующие зоны: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Учебная </a:t>
            </a:r>
            <a:r>
              <a:rPr lang="ru-RU" sz="3600" dirty="0"/>
              <a:t>зона </a:t>
            </a:r>
          </a:p>
          <a:p>
            <a:r>
              <a:rPr lang="ru-RU" sz="3600" dirty="0" smtClean="0"/>
              <a:t>Информационная </a:t>
            </a:r>
            <a:r>
              <a:rPr lang="ru-RU" sz="3600" dirty="0"/>
              <a:t>зона </a:t>
            </a:r>
            <a:endParaRPr lang="ru-RU" sz="3600" dirty="0" smtClean="0"/>
          </a:p>
          <a:p>
            <a:r>
              <a:rPr lang="ru-RU" sz="3600" dirty="0" smtClean="0"/>
              <a:t>Игровая </a:t>
            </a:r>
            <a:r>
              <a:rPr lang="ru-RU" sz="3600" dirty="0"/>
              <a:t>зона </a:t>
            </a:r>
            <a:endParaRPr lang="ru-RU" sz="3600" dirty="0" smtClean="0"/>
          </a:p>
          <a:p>
            <a:r>
              <a:rPr lang="ru-RU" sz="3600" dirty="0" smtClean="0"/>
              <a:t>Зелёная </a:t>
            </a:r>
            <a:r>
              <a:rPr lang="ru-RU" sz="3600" dirty="0"/>
              <a:t>зона </a:t>
            </a:r>
            <a:endParaRPr lang="ru-RU" sz="3600" dirty="0" smtClean="0"/>
          </a:p>
          <a:p>
            <a:r>
              <a:rPr lang="ru-RU" sz="3600" dirty="0" smtClean="0"/>
              <a:t>Санитарно-гигиеническая </a:t>
            </a:r>
            <a:r>
              <a:rPr lang="ru-RU" sz="3600" dirty="0"/>
              <a:t>зона</a:t>
            </a:r>
          </a:p>
        </p:txBody>
      </p:sp>
    </p:spTree>
    <p:extLst>
      <p:ext uri="{BB962C8B-B14F-4D97-AF65-F5344CB8AC3E}">
        <p14:creationId xmlns:p14="http://schemas.microsoft.com/office/powerpoint/2010/main" val="4154009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Учебная зона включает в себя: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7205" y="1390918"/>
            <a:ext cx="10592874" cy="5203065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парты</a:t>
            </a:r>
            <a:r>
              <a:rPr lang="ru-RU" sz="2800" dirty="0"/>
              <a:t>, которые можно легко переставить, </a:t>
            </a:r>
            <a:r>
              <a:rPr lang="ru-RU" sz="2800" dirty="0" smtClean="0"/>
              <a:t>объединять или </a:t>
            </a:r>
            <a:r>
              <a:rPr lang="ru-RU" sz="2800" dirty="0"/>
              <a:t>отодвигать;</a:t>
            </a:r>
          </a:p>
          <a:p>
            <a:r>
              <a:rPr lang="ru-RU" sz="2800" dirty="0" smtClean="0"/>
              <a:t>стулья </a:t>
            </a:r>
            <a:r>
              <a:rPr lang="ru-RU" sz="2800" dirty="0"/>
              <a:t>трехуровневые регулируются в соответствии </a:t>
            </a:r>
            <a:r>
              <a:rPr lang="ru-RU" sz="2800" dirty="0" smtClean="0"/>
              <a:t>с ростом </a:t>
            </a:r>
            <a:r>
              <a:rPr lang="ru-RU" sz="2800" dirty="0"/>
              <a:t>обучающихся;</a:t>
            </a:r>
          </a:p>
          <a:p>
            <a:r>
              <a:rPr lang="ru-RU" sz="2800" dirty="0" smtClean="0"/>
              <a:t>учительский </a:t>
            </a:r>
            <a:r>
              <a:rPr lang="ru-RU" sz="2800" dirty="0"/>
              <a:t>стол;</a:t>
            </a:r>
          </a:p>
          <a:p>
            <a:r>
              <a:rPr lang="ru-RU" sz="2800" dirty="0" smtClean="0"/>
              <a:t>учебные </a:t>
            </a:r>
            <a:r>
              <a:rPr lang="ru-RU" sz="2800" dirty="0"/>
              <a:t>доски: меловая, интерактивная, компьютер,</a:t>
            </a:r>
          </a:p>
          <a:p>
            <a:r>
              <a:rPr lang="ru-RU" sz="2800" dirty="0" smtClean="0"/>
              <a:t>шкафы</a:t>
            </a:r>
            <a:r>
              <a:rPr lang="ru-RU" sz="2800" dirty="0"/>
              <a:t>, они будут отделять учебное пространство </a:t>
            </a:r>
            <a:r>
              <a:rPr lang="ru-RU" sz="2800" dirty="0" smtClean="0"/>
              <a:t>от игрового</a:t>
            </a:r>
            <a:r>
              <a:rPr lang="ru-RU" sz="2800" dirty="0"/>
              <a:t>. В них </a:t>
            </a:r>
            <a:r>
              <a:rPr lang="ru-RU" sz="2800" dirty="0" smtClean="0"/>
              <a:t>будут помещены </a:t>
            </a:r>
            <a:r>
              <a:rPr lang="ru-RU" sz="2800" dirty="0"/>
              <a:t>книги для чтения </a:t>
            </a:r>
            <a:r>
              <a:rPr lang="ru-RU" sz="2800" dirty="0" smtClean="0"/>
              <a:t>во внеурочное </a:t>
            </a:r>
            <a:r>
              <a:rPr lang="ru-RU" sz="2800" dirty="0"/>
              <a:t>время, игрушки, рабочие </a:t>
            </a:r>
            <a:r>
              <a:rPr lang="ru-RU" sz="2800" dirty="0" smtClean="0"/>
              <a:t>тетради, принадлежности </a:t>
            </a:r>
            <a:r>
              <a:rPr lang="ru-RU" sz="2800" dirty="0"/>
              <a:t>для уроков ИЗО и технологии</a:t>
            </a:r>
          </a:p>
        </p:txBody>
      </p:sp>
    </p:spTree>
    <p:extLst>
      <p:ext uri="{BB962C8B-B14F-4D97-AF65-F5344CB8AC3E}">
        <p14:creationId xmlns:p14="http://schemas.microsoft.com/office/powerpoint/2010/main" val="2746957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7662" y="235040"/>
            <a:ext cx="9601200" cy="74375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Учебная зона кабинета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4107" y="1171978"/>
            <a:ext cx="8106659" cy="5414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145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Информационная зона включает: 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4856" y="1790163"/>
            <a:ext cx="9787944" cy="4077237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Стенды, которые отражают </a:t>
            </a:r>
            <a:r>
              <a:rPr lang="ru-RU" sz="3200" dirty="0"/>
              <a:t>жизнь России, </a:t>
            </a:r>
            <a:r>
              <a:rPr lang="ru-RU" sz="3200" dirty="0" smtClean="0"/>
              <a:t>края, города</a:t>
            </a:r>
            <a:r>
              <a:rPr lang="ru-RU" sz="3200" dirty="0"/>
              <a:t>, класса, информации для </a:t>
            </a:r>
            <a:r>
              <a:rPr lang="ru-RU" sz="3200" dirty="0" smtClean="0"/>
              <a:t>родителей</a:t>
            </a:r>
            <a:endParaRPr lang="ru-RU" sz="3200" dirty="0"/>
          </a:p>
          <a:p>
            <a:r>
              <a:rPr lang="ru-RU" sz="3200" dirty="0"/>
              <a:t>С</a:t>
            </a:r>
            <a:r>
              <a:rPr lang="ru-RU" sz="3200" dirty="0" smtClean="0"/>
              <a:t>тенды </a:t>
            </a:r>
            <a:r>
              <a:rPr lang="ru-RU" sz="3200" dirty="0"/>
              <a:t>оформляются в цветном варианте, </a:t>
            </a:r>
            <a:r>
              <a:rPr lang="ru-RU" sz="3200" dirty="0" smtClean="0"/>
              <a:t>что притягивает </a:t>
            </a:r>
            <a:r>
              <a:rPr lang="ru-RU" sz="3200" dirty="0"/>
              <a:t>детей, вызывая желание познакомиться </a:t>
            </a:r>
            <a:r>
              <a:rPr lang="ru-RU" sz="3200" dirty="0" smtClean="0"/>
              <a:t>с информацией</a:t>
            </a:r>
            <a:endParaRPr lang="ru-RU" sz="3200" dirty="0"/>
          </a:p>
          <a:p>
            <a:r>
              <a:rPr lang="ru-RU" sz="3200" dirty="0"/>
              <a:t>Н</a:t>
            </a:r>
            <a:r>
              <a:rPr lang="ru-RU" sz="3200" dirty="0" smtClean="0"/>
              <a:t>а </a:t>
            </a:r>
            <a:r>
              <a:rPr lang="ru-RU" sz="3200" dirty="0"/>
              <a:t>стендах размещаются детские творческие </a:t>
            </a:r>
            <a:r>
              <a:rPr lang="ru-RU" sz="3200" dirty="0" smtClean="0"/>
              <a:t>работы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23979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6451" y="363828"/>
            <a:ext cx="9395138" cy="84678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Информационная зона кабинета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37625" y="1210345"/>
            <a:ext cx="6982138" cy="523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8784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Игровая зона включает: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5690" y="1835240"/>
            <a:ext cx="9601200" cy="3581400"/>
          </a:xfrm>
        </p:spPr>
        <p:txBody>
          <a:bodyPr>
            <a:normAutofit/>
          </a:bodyPr>
          <a:lstStyle/>
          <a:p>
            <a:r>
              <a:rPr lang="ru-RU" sz="2800" dirty="0"/>
              <a:t>М</a:t>
            </a:r>
            <a:r>
              <a:rPr lang="ru-RU" sz="2800" dirty="0" smtClean="0"/>
              <a:t>ягкая </a:t>
            </a:r>
            <a:r>
              <a:rPr lang="ru-RU" sz="2800" dirty="0"/>
              <a:t>мебель (диван и кресла</a:t>
            </a:r>
            <a:r>
              <a:rPr lang="ru-RU" sz="2800" dirty="0" smtClean="0"/>
              <a:t>)</a:t>
            </a:r>
            <a:endParaRPr lang="ru-RU" sz="2800" dirty="0"/>
          </a:p>
          <a:p>
            <a:r>
              <a:rPr lang="ru-RU" sz="2800" dirty="0"/>
              <a:t>Ж</a:t>
            </a:r>
            <a:r>
              <a:rPr lang="ru-RU" sz="2800" dirty="0" smtClean="0"/>
              <a:t>урнальный столик</a:t>
            </a:r>
            <a:endParaRPr lang="ru-RU" sz="2800" dirty="0"/>
          </a:p>
          <a:p>
            <a:r>
              <a:rPr lang="ru-RU" sz="2800" dirty="0"/>
              <a:t>Д</a:t>
            </a:r>
            <a:r>
              <a:rPr lang="ru-RU" sz="2800" dirty="0" smtClean="0"/>
              <a:t>етские </a:t>
            </a:r>
            <a:r>
              <a:rPr lang="ru-RU" sz="2800" dirty="0"/>
              <a:t>игрушки и игры.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9257" y="2324637"/>
            <a:ext cx="5836276" cy="4377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48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Зелёная зона включает: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8721" y="1590541"/>
            <a:ext cx="9601200" cy="35814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Многообразие </a:t>
            </a:r>
            <a:r>
              <a:rPr lang="ru-RU" sz="2400" dirty="0"/>
              <a:t>декоративных </a:t>
            </a:r>
            <a:r>
              <a:rPr lang="ru-RU" sz="2400" dirty="0" smtClean="0"/>
              <a:t>цветов</a:t>
            </a:r>
          </a:p>
          <a:p>
            <a:r>
              <a:rPr lang="ru-RU" sz="2400" dirty="0"/>
              <a:t>И</a:t>
            </a:r>
            <a:r>
              <a:rPr lang="ru-RU" sz="2400" dirty="0" smtClean="0"/>
              <a:t>нформационные </a:t>
            </a:r>
            <a:r>
              <a:rPr lang="ru-RU" sz="2400" dirty="0"/>
              <a:t>карты о цветах (название цветка, семейство и т.д.)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0293" y="2562896"/>
            <a:ext cx="5529330" cy="4146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094102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33</TotalTime>
  <Words>280</Words>
  <Application>Microsoft Office PowerPoint</Application>
  <PresentationFormat>Широкоэкранный</PresentationFormat>
  <Paragraphs>38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Franklin Gothic Book</vt:lpstr>
      <vt:lpstr>Crop</vt:lpstr>
      <vt:lpstr>Предметно-развивающая среда кабинета начальных классов</vt:lpstr>
      <vt:lpstr>Презентация PowerPoint</vt:lpstr>
      <vt:lpstr>В предметно-развивающую среду входят следующие зоны: </vt:lpstr>
      <vt:lpstr>Учебная зона включает в себя:</vt:lpstr>
      <vt:lpstr>Учебная зона кабинета</vt:lpstr>
      <vt:lpstr>Информационная зона включает: </vt:lpstr>
      <vt:lpstr>Информационная зона кабинета</vt:lpstr>
      <vt:lpstr>Игровая зона включает:</vt:lpstr>
      <vt:lpstr>Зелёная зона включает:</vt:lpstr>
      <vt:lpstr>Санитарно-гигиеническая зона</vt:lpstr>
      <vt:lpstr>Санитарно-гигиеническая зона кабинета</vt:lpstr>
      <vt:lpstr>Вывод: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Предметно-развивающая среда кабинета начальных классов</dc:title>
  <dc:creator>Юлия Япарова</dc:creator>
  <cp:lastModifiedBy>Юлия Япарова</cp:lastModifiedBy>
  <cp:revision>4</cp:revision>
  <dcterms:created xsi:type="dcterms:W3CDTF">2020-05-22T02:29:40Z</dcterms:created>
  <dcterms:modified xsi:type="dcterms:W3CDTF">2020-05-22T03:03:05Z</dcterms:modified>
</cp:coreProperties>
</file>