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9" r:id="rId6"/>
    <p:sldId id="261" r:id="rId7"/>
    <p:sldId id="270" r:id="rId8"/>
    <p:sldId id="275" r:id="rId9"/>
    <p:sldId id="276" r:id="rId10"/>
    <p:sldId id="277" r:id="rId11"/>
    <p:sldId id="278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405" autoAdjust="0"/>
    <p:restoredTop sz="94660"/>
  </p:normalViewPr>
  <p:slideViewPr>
    <p:cSldViewPr>
      <p:cViewPr varScale="1">
        <p:scale>
          <a:sx n="102" d="100"/>
          <a:sy n="102" d="100"/>
        </p:scale>
        <p:origin x="-116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21.05.2020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21.05.2020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21.05.2020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-99392"/>
            <a:ext cx="8640960" cy="2160240"/>
          </a:xfrm>
        </p:spPr>
        <p:txBody>
          <a:bodyPr>
            <a:normAutofit/>
          </a:bodyPr>
          <a:lstStyle/>
          <a:p>
            <a:pPr algn="ctr"/>
            <a:r>
              <a:rPr lang="ru-RU" sz="44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«Предметно-развивающая </a:t>
            </a:r>
            <a:r>
              <a:rPr lang="ru-RU" sz="44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среда в </a:t>
            </a:r>
            <a:r>
              <a:rPr lang="ru-RU" sz="44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кабинете начальных классов»</a:t>
            </a:r>
            <a:endParaRPr lang="ru-RU" sz="4400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6" name="Picture 2" descr="C:\Users\1\Desktop\1376550064_bezimeni-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123728" y="2132856"/>
            <a:ext cx="4968552" cy="3466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131840" y="5949280"/>
            <a:ext cx="27363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err="1" smtClean="0"/>
              <a:t>Курушина</a:t>
            </a:r>
            <a:r>
              <a:rPr lang="ru-RU" sz="2400" dirty="0" smtClean="0"/>
              <a:t> Е.А.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365863366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404664"/>
            <a:ext cx="7467600" cy="1143000"/>
          </a:xfrm>
        </p:spPr>
        <p:txBody>
          <a:bodyPr>
            <a:normAutofit/>
          </a:bodyPr>
          <a:lstStyle/>
          <a:p>
            <a:pPr algn="ctr"/>
            <a:r>
              <a:rPr lang="ru-RU" sz="3600" b="1" i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Зеленая зона</a:t>
            </a:r>
            <a:endParaRPr lang="ru-RU" sz="5400" b="1" i="1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79512" y="1772816"/>
            <a:ext cx="8229600" cy="4525963"/>
          </a:xfrm>
        </p:spPr>
        <p:txBody>
          <a:bodyPr>
            <a:normAutofit/>
          </a:bodyPr>
          <a:lstStyle/>
          <a:p>
            <a:r>
              <a:rPr lang="ru-RU" sz="2800" dirty="0"/>
              <a:t>должна содержать: многообразие декоративных </a:t>
            </a:r>
            <a:r>
              <a:rPr lang="ru-RU" sz="2800" dirty="0" smtClean="0"/>
              <a:t>цветов, информационной </a:t>
            </a:r>
            <a:r>
              <a:rPr lang="ru-RU" sz="2800" dirty="0"/>
              <a:t>картой о цветах (название, семейство и т.д</a:t>
            </a:r>
            <a:r>
              <a:rPr lang="ru-RU" sz="2800" dirty="0" smtClean="0"/>
              <a:t>.),аквариум с информационной картой </a:t>
            </a:r>
            <a:r>
              <a:rPr lang="ru-RU" sz="2800" dirty="0"/>
              <a:t>о рыбах(название, семейство и т.д.)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886392" y="3789040"/>
            <a:ext cx="4257608" cy="30689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864143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4624"/>
            <a:ext cx="7467600" cy="1143000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6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Вывод:</a:t>
            </a:r>
            <a:endParaRPr lang="ru-RU" sz="36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 noRot="1" noChangeAspect="1" noMove="1" noResize="1" noEditPoints="1" noAdjustHandles="1" noChangeArrowheads="1" noChangeShapeType="1" noTextEdit="1"/>
          </p:cNvSpPr>
          <p:nvPr>
            <p:ph sz="quarter" idx="1"/>
          </p:nvPr>
        </p:nvSpPr>
        <p:spPr>
          <a:xfrm>
            <a:off x="395536" y="1268760"/>
            <a:ext cx="7467600" cy="4873752"/>
          </a:xfrm>
          <a:blipFill rotWithShape="1">
            <a:blip r:embed="rId2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tretch>
              <a:fillRect l="-408" t="-1750" r="-1878"/>
            </a:stretch>
          </a:blipFill>
        </p:spPr>
        <p:txBody>
          <a:bodyPr/>
          <a:lstStyle/>
          <a:p>
            <a:pPr algn="ctr">
              <a:buNone/>
            </a:pPr>
            <a:r>
              <a:rPr lang="ru-RU" dirty="0">
                <a:noFill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xmlns="" val="351679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260648"/>
            <a:ext cx="8712968" cy="5544616"/>
          </a:xfrm>
        </p:spPr>
        <p:txBody>
          <a:bodyPr>
            <a:normAutofit/>
          </a:bodyPr>
          <a:lstStyle/>
          <a:p>
            <a:r>
              <a:rPr lang="ru-RU" sz="3600" b="1" i="1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Предметно </a:t>
            </a:r>
            <a:r>
              <a:rPr lang="ru-RU" sz="3600" b="1" i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развивающая </a:t>
            </a:r>
            <a:r>
              <a:rPr lang="ru-RU" sz="3600" b="1" i="1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среда </a:t>
            </a:r>
            <a: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это комплекс эстетических, психолого – педагогических условий, необходимых для осуществления педагогического процесса, рационально организованный в пространстве и времени, насыщенный разнообразными предметами и игровыми материалами.</a:t>
            </a:r>
          </a:p>
        </p:txBody>
      </p:sp>
    </p:spTree>
    <p:extLst>
      <p:ext uri="{BB962C8B-B14F-4D97-AF65-F5344CB8AC3E}">
        <p14:creationId xmlns:p14="http://schemas.microsoft.com/office/powerpoint/2010/main" xmlns="" val="40608605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0"/>
            <a:ext cx="8767118" cy="2736304"/>
          </a:xfrm>
        </p:spPr>
        <p:txBody>
          <a:bodyPr>
            <a:normAutofit/>
          </a:bodyPr>
          <a:lstStyle/>
          <a:p>
            <a:pPr algn="ctr"/>
            <a:r>
              <a:rPr lang="ru-RU" sz="36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предметно - развивающей среды, способствующей гармоничному развитию и саморазвитию детей </a:t>
            </a:r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3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C:\Users\1\Desktop\olimp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84622" y="2892107"/>
            <a:ext cx="3552428" cy="39658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1\Desktop\cd8934035513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499992" y="3457742"/>
            <a:ext cx="4446638" cy="28346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6942024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476672"/>
            <a:ext cx="8568952" cy="4824536"/>
          </a:xfrm>
        </p:spPr>
        <p:txBody>
          <a:bodyPr>
            <a:normAutofit fontScale="90000"/>
          </a:bodyPr>
          <a:lstStyle/>
          <a:p>
            <a:r>
              <a:rPr lang="ru-RU" sz="36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 </a:t>
            </a:r>
            <a:r>
              <a:rPr lang="ru-RU" sz="36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-Организовывать  предметно-развивающую среду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обучающихся 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начальной школы, способствующей реализации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компетентностного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подхода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b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-создать условия для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эффективной реализации и освоения обучающимися основной 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ООП НОО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,через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урочную, внеурочную, внешкольную 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деятельность;</a:t>
            </a:r>
            <a:b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-обеспечить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охрану здоровья 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детей.</a:t>
            </a: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205871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 txBox="1">
            <a:spLocks/>
          </p:cNvSpPr>
          <p:nvPr/>
        </p:nvSpPr>
        <p:spPr>
          <a:xfrm>
            <a:off x="467544" y="620688"/>
            <a:ext cx="8229600" cy="11430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  </a:t>
            </a:r>
            <a:r>
              <a:rPr kumimoji="0" lang="ru-RU" sz="36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Зоны кабинета</a:t>
            </a:r>
            <a:endParaRPr kumimoji="0" lang="ru-RU" sz="4400" b="1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4" name="Содержимое 1"/>
          <p:cNvSpPr txBox="1">
            <a:spLocks/>
          </p:cNvSpPr>
          <p:nvPr/>
        </p:nvSpPr>
        <p:spPr>
          <a:xfrm>
            <a:off x="611560" y="1268760"/>
            <a:ext cx="8229600" cy="5112568"/>
          </a:xfrm>
          <a:prstGeom prst="rect">
            <a:avLst/>
          </a:prstGeom>
        </p:spPr>
        <p:txBody>
          <a:bodyPr>
            <a:no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ru-RU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Учебная </a:t>
            </a:r>
          </a:p>
          <a:p>
            <a:pPr marL="274320" marR="0" lvl="0" indent="-27432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ru-RU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Санитарно-гигиеническая </a:t>
            </a:r>
          </a:p>
          <a:p>
            <a:pPr marL="274320" marR="0" lvl="0" indent="-27432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ru-RU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Игровая (зона отдыха)</a:t>
            </a:r>
          </a:p>
          <a:p>
            <a:pPr marL="274320" marR="0" lvl="0" indent="-27432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ru-RU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Информационная</a:t>
            </a:r>
          </a:p>
          <a:p>
            <a:pPr marL="274320" marR="0" lvl="0" indent="-27432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ru-RU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Природная </a:t>
            </a:r>
          </a:p>
        </p:txBody>
      </p:sp>
    </p:spTree>
    <p:extLst>
      <p:ext uri="{BB962C8B-B14F-4D97-AF65-F5344CB8AC3E}">
        <p14:creationId xmlns:p14="http://schemas.microsoft.com/office/powerpoint/2010/main" xmlns="" val="17253021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216524" y="3573016"/>
            <a:ext cx="4927476" cy="32849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Заголовок 2"/>
          <p:cNvSpPr txBox="1">
            <a:spLocks/>
          </p:cNvSpPr>
          <p:nvPr/>
        </p:nvSpPr>
        <p:spPr>
          <a:xfrm>
            <a:off x="395536" y="404664"/>
            <a:ext cx="8229600" cy="11430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kumimoji="0" lang="ru-RU" sz="32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Учебная зона</a:t>
            </a:r>
            <a:endParaRPr kumimoji="0" lang="ru-RU" sz="3200" b="1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5" name="Содержимое 1"/>
          <p:cNvSpPr txBox="1">
            <a:spLocks/>
          </p:cNvSpPr>
          <p:nvPr/>
        </p:nvSpPr>
        <p:spPr>
          <a:xfrm>
            <a:off x="107504" y="1340768"/>
            <a:ext cx="8820472" cy="5386603"/>
          </a:xfrm>
          <a:prstGeom prst="rect">
            <a:avLst/>
          </a:prstGeom>
        </p:spPr>
        <p:txBody>
          <a:bodyPr/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Высота парт должна соответствовать росту и возрасту учащихся.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Покрытие пола – матовый кафель или линолеум .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Потолки и стены без </a:t>
            </a:r>
            <a:r>
              <a:rPr kumimoji="0" lang="ru-RU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трещин,щелей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Char char="Ø"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На окнах нет 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лишних вещей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(</a:t>
            </a:r>
            <a:r>
              <a:rPr kumimoji="0" lang="ru-RU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цветы,книги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и т.д.)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28029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3568" y="692696"/>
            <a:ext cx="8229600" cy="1080120"/>
          </a:xfrm>
        </p:spPr>
        <p:txBody>
          <a:bodyPr>
            <a:noAutofit/>
          </a:bodyPr>
          <a:lstStyle/>
          <a:p>
            <a:pPr algn="ctr"/>
            <a:r>
              <a:rPr lang="ru-RU" sz="3600" b="1" i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Санитарно-гигиеническая</a:t>
            </a:r>
            <a:r>
              <a:rPr lang="ru-RU" sz="3200" b="1" i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(бытовая</a:t>
            </a:r>
            <a:r>
              <a:rPr lang="ru-RU" sz="3200" b="1" i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) зона</a:t>
            </a:r>
            <a:r>
              <a:rPr lang="ru-RU" sz="3600" b="1" i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i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i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ru-RU" sz="3600" b="1" i="1" dirty="0">
              <a:solidFill>
                <a:schemeClr val="tx1"/>
              </a:solidFill>
              <a:effectLst/>
            </a:endParaRPr>
          </a:p>
        </p:txBody>
      </p:sp>
      <p:sp>
        <p:nvSpPr>
          <p:cNvPr id="2" name="Содержимое 1"/>
          <p:cNvSpPr>
            <a:spLocks noGrp="1"/>
          </p:cNvSpPr>
          <p:nvPr>
            <p:ph sz="quarter" idx="1"/>
          </p:nvPr>
        </p:nvSpPr>
        <p:spPr>
          <a:xfrm>
            <a:off x="395536" y="1340768"/>
            <a:ext cx="8445624" cy="4597971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должна содержать: 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раковину для мытья рук, 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санитарно-гигиенические средства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(жидкое мыло), 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туалетная бумага, 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Полотенце.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http://baturowo-sch.narod.ru/img_421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764021" y="3573016"/>
            <a:ext cx="4379979" cy="32849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3600" b="1" i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Игровая </a:t>
            </a:r>
            <a:r>
              <a:rPr lang="ru-RU" sz="2800" b="1" i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(зона отдыха)</a:t>
            </a:r>
            <a:endParaRPr lang="ru-RU" sz="2800" b="1" i="1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Содержимое 1"/>
          <p:cNvSpPr>
            <a:spLocks noGrp="1"/>
          </p:cNvSpPr>
          <p:nvPr>
            <p:ph sz="quarter" idx="1"/>
          </p:nvPr>
        </p:nvSpPr>
        <p:spPr>
          <a:xfrm>
            <a:off x="0" y="1484784"/>
            <a:ext cx="8229600" cy="4525963"/>
          </a:xfrm>
        </p:spPr>
        <p:txBody>
          <a:bodyPr/>
          <a:lstStyle/>
          <a:p>
            <a:r>
              <a:rPr lang="ru-RU" dirty="0" smtClean="0"/>
              <a:t>Должны быть расположены: мягкая мебель, журнальный столик, детские игрушки и игры.</a:t>
            </a:r>
            <a:endParaRPr lang="ru-RU" dirty="0"/>
          </a:p>
        </p:txBody>
      </p:sp>
      <p:pic>
        <p:nvPicPr>
          <p:cNvPr id="5" name="Picture 3" descr="C:\Users\1\Desktop\_mg_693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79512" y="2564904"/>
            <a:ext cx="4743624" cy="3162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beresovka68.narod.ru/m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920858" y="3689648"/>
            <a:ext cx="4223142" cy="31683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5536" y="548680"/>
            <a:ext cx="8229600" cy="836712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600" b="1" i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Информационная зона</a:t>
            </a:r>
            <a:endParaRPr lang="ru-RU" sz="3600" b="1" i="1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Содержимое 1"/>
          <p:cNvSpPr>
            <a:spLocks noGrp="1"/>
          </p:cNvSpPr>
          <p:nvPr>
            <p:ph sz="quarter" idx="1"/>
          </p:nvPr>
        </p:nvSpPr>
        <p:spPr>
          <a:xfrm>
            <a:off x="0" y="1556792"/>
            <a:ext cx="8229600" cy="4525963"/>
          </a:xfrm>
        </p:spPr>
        <p:txBody>
          <a:bodyPr/>
          <a:lstStyle/>
          <a:p>
            <a:r>
              <a:rPr lang="ru-RU" dirty="0" smtClean="0"/>
              <a:t>Должна содержать информацию: для родителей, о правилах дорожного движения, об основе безопасности жизнедеятельности, список класса, актив класса, дни рождения символика страны.</a:t>
            </a:r>
          </a:p>
          <a:p>
            <a:endParaRPr lang="ru-RU" dirty="0"/>
          </a:p>
        </p:txBody>
      </p:sp>
      <p:pic>
        <p:nvPicPr>
          <p:cNvPr id="2050" name="Picture 2" descr="https://mebel-go.ru/mebelgoer/7366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717670" y="3905672"/>
            <a:ext cx="4426330" cy="2952328"/>
          </a:xfrm>
          <a:prstGeom prst="rect">
            <a:avLst/>
          </a:prstGeom>
          <a:noFill/>
        </p:spPr>
      </p:pic>
      <p:pic>
        <p:nvPicPr>
          <p:cNvPr id="6" name="Picture 3" descr="C:\Users\1\Desktop\142968466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39552" y="3573016"/>
            <a:ext cx="3805725" cy="28554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48</TotalTime>
  <Words>219</Words>
  <Application>Microsoft Office PowerPoint</Application>
  <PresentationFormat>Экран (4:3)</PresentationFormat>
  <Paragraphs>33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Поток</vt:lpstr>
      <vt:lpstr>«Предметно-развивающая среда в кабинете начальных классов»</vt:lpstr>
      <vt:lpstr>Предметно - развивающая среда – это комплекс эстетических, психолого – педагогических условий, необходимых для осуществления педагогического процесса, рационально организованный в пространстве и времени, насыщенный разнообразными предметами и игровыми материалами.</vt:lpstr>
      <vt:lpstr>Цель: Создание предметно - развивающей среды, способствующей гармоничному развитию и саморазвитию детей .</vt:lpstr>
      <vt:lpstr>Задачи:   -Организовывать  предметно-развивающую среду для обучающихся  начальной школы, способствующей реализации компетентностного подхода;  -создать условия для эффективной реализации и освоения обучающимися основной ООП НОО ,через   урочную, внеурочную, внешкольную деятельность;  -обеспечить охрану здоровья детей.</vt:lpstr>
      <vt:lpstr>Слайд 5</vt:lpstr>
      <vt:lpstr>Слайд 6</vt:lpstr>
      <vt:lpstr>Санитарно-гигиеническая(бытовая) зона  </vt:lpstr>
      <vt:lpstr>Игровая (зона отдыха)</vt:lpstr>
      <vt:lpstr>  Информационная зона</vt:lpstr>
      <vt:lpstr>Зеленая зона</vt:lpstr>
      <vt:lpstr>  Вывод: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Liza</cp:lastModifiedBy>
  <cp:revision>7</cp:revision>
  <dcterms:created xsi:type="dcterms:W3CDTF">2017-05-19T03:55:47Z</dcterms:created>
  <dcterms:modified xsi:type="dcterms:W3CDTF">2020-05-21T09:21:11Z</dcterms:modified>
</cp:coreProperties>
</file>