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138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719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3263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569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1028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473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51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290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4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083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360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4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09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325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0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855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A2861-AB93-4253-BF41-39F3D073D37B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6311F7A-2744-4D7E-9908-47D554805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04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220687" y="624110"/>
            <a:ext cx="9283926" cy="2915924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Экологическая акция </a:t>
            </a:r>
            <a:br>
              <a:rPr lang="en-US" sz="3200" b="1">
                <a:solidFill>
                  <a:srgbClr val="C00000"/>
                </a:solidFill>
              </a:rPr>
            </a:br>
            <a:r>
              <a:rPr lang="ru-RU" sz="3200" b="1">
                <a:solidFill>
                  <a:srgbClr val="C00000"/>
                </a:solidFill>
              </a:rPr>
              <a:t>«</a:t>
            </a:r>
            <a:r>
              <a:rPr lang="ru-RU" sz="3200" b="1" dirty="0">
                <a:solidFill>
                  <a:srgbClr val="C00000"/>
                </a:solidFill>
              </a:rPr>
              <a:t>Помоги пернатым друзьям» в подготовительной группе.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2425700" y="3429000"/>
            <a:ext cx="9078912" cy="248222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663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188443"/>
            <a:ext cx="3903131" cy="29273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531" y="3621733"/>
            <a:ext cx="4097867" cy="3073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580" y="3687465"/>
            <a:ext cx="3996268" cy="29972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199" y="291584"/>
            <a:ext cx="3937000" cy="2952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65100" y="2828836"/>
            <a:ext cx="1186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 ребятами и родителями провели акцию «Помоги пернатым друзьям зимой».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6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1" y="3429000"/>
            <a:ext cx="4152900" cy="31146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9100" y="200023"/>
            <a:ext cx="4318000" cy="3238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2299" y="3438523"/>
            <a:ext cx="4165598" cy="31241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007100" y="190500"/>
            <a:ext cx="6184900" cy="3357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rgbClr val="A53010"/>
              </a:buClr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эту акцию нам помогли родители наших воспитанников, которые вместе с детьми изготовили кормушки и развесили в парке, на протяжении всех зимних месяцев периодически подсыпали для них корм.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906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6099" y="279400"/>
            <a:ext cx="3935247" cy="29514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805" y="3659818"/>
            <a:ext cx="4215404" cy="29146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600" y="3555043"/>
            <a:ext cx="4165600" cy="3124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900" y="244475"/>
            <a:ext cx="4028381" cy="30212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908093" y="3167390"/>
            <a:ext cx="4375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НОД «Птицы нашего леса»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4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1907177" y="966651"/>
            <a:ext cx="9562012" cy="494519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Самое тяжелое время для птиц – зима. Поэтому в это время очень   важно суметь оказать им помощь. Для этого нужно изготовить кормушку, а поместить ее можно на балконе, в саду, в парке, в лесу. </a:t>
            </a:r>
          </a:p>
          <a:p>
            <a:pPr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Устроить для птиц столовую можно везде! Любая самая простая по устройству, самая небогатая разносолами кормушка важна птиц.</a:t>
            </a:r>
            <a:endParaRPr lang="ru-RU" sz="24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0481960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97</TotalTime>
  <Words>128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Times New Roman</vt:lpstr>
      <vt:lpstr>Wingdings 3</vt:lpstr>
      <vt:lpstr>Легкий дым</vt:lpstr>
      <vt:lpstr>   Экологическая акция  «Помоги пернатым друзьям» в подготовительной группе.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«Помоги пернатым друзьям»</dc:title>
  <dc:creator>Admin</dc:creator>
  <cp:lastModifiedBy>Ирина</cp:lastModifiedBy>
  <cp:revision>20</cp:revision>
  <dcterms:created xsi:type="dcterms:W3CDTF">2019-02-27T12:54:04Z</dcterms:created>
  <dcterms:modified xsi:type="dcterms:W3CDTF">2020-05-12T12:40:36Z</dcterms:modified>
</cp:coreProperties>
</file>