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ожарная безопасность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28604"/>
            <a:ext cx="6858048" cy="59293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пожарная безопасность\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333" r="3333"/>
          <a:stretch>
            <a:fillRect/>
          </a:stretch>
        </p:blipFill>
        <p:spPr bwMode="auto">
          <a:xfrm>
            <a:off x="1142976" y="500042"/>
            <a:ext cx="6929486" cy="4114800"/>
          </a:xfrm>
          <a:prstGeom prst="rect">
            <a:avLst/>
          </a:prstGeom>
          <a:noFill/>
        </p:spPr>
      </p:pic>
      <p:pic>
        <p:nvPicPr>
          <p:cNvPr id="2051" name="Picture 3" descr="C:\Documents and Settings\Metod\Мои документы\Мои рисунки\MP Navigator\2012_01_10\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572008"/>
            <a:ext cx="7632700" cy="20002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пожарная безопасность\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2249" r="12249"/>
          <a:stretch>
            <a:fillRect/>
          </a:stretch>
        </p:blipFill>
        <p:spPr bwMode="auto">
          <a:xfrm>
            <a:off x="1214414" y="357166"/>
            <a:ext cx="6643734" cy="4114800"/>
          </a:xfrm>
          <a:prstGeom prst="rect">
            <a:avLst/>
          </a:prstGeom>
          <a:noFill/>
        </p:spPr>
      </p:pic>
      <p:pic>
        <p:nvPicPr>
          <p:cNvPr id="3075" name="Picture 3" descr="C:\Documents and Settings\Metod\Мои документы\Мои рисунки\MP Navigator\2012_01_10\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643446"/>
            <a:ext cx="7620000" cy="1914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пожарная безопасность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85728"/>
            <a:ext cx="5429288" cy="4143404"/>
          </a:xfrm>
          <a:prstGeom prst="rect">
            <a:avLst/>
          </a:prstGeom>
          <a:noFill/>
        </p:spPr>
      </p:pic>
      <p:pic>
        <p:nvPicPr>
          <p:cNvPr id="7171" name="Picture 3" descr="C:\Documents and Settings\Metod\Мои документы\Мои рисунки\MP Navigator\2012_01_10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714884"/>
            <a:ext cx="7620000" cy="19256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пожарная безопасность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57166"/>
            <a:ext cx="5286412" cy="4071966"/>
          </a:xfrm>
          <a:prstGeom prst="rect">
            <a:avLst/>
          </a:prstGeom>
          <a:noFill/>
        </p:spPr>
      </p:pic>
      <p:pic>
        <p:nvPicPr>
          <p:cNvPr id="9219" name="Picture 3" descr="C:\Documents and Settings\Metod\Мои документы\Мои рисунки\MP Navigator\2012_01_10\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500570"/>
            <a:ext cx="7596187" cy="19510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пожарная безопасность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785794"/>
            <a:ext cx="6215106" cy="3571900"/>
          </a:xfrm>
          <a:prstGeom prst="rect">
            <a:avLst/>
          </a:prstGeom>
          <a:noFill/>
        </p:spPr>
      </p:pic>
      <p:pic>
        <p:nvPicPr>
          <p:cNvPr id="10243" name="Picture 3" descr="C:\Documents and Settings\Metod\Мои документы\Мои рисунки\MP Navigator\2012_01_10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643446"/>
            <a:ext cx="7607300" cy="19875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0</Words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Metod</cp:lastModifiedBy>
  <cp:revision>11</cp:revision>
  <dcterms:modified xsi:type="dcterms:W3CDTF">2012-01-10T11:46:02Z</dcterms:modified>
</cp:coreProperties>
</file>