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558608" cy="28357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Сочинение по картине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Клод Моне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«Прогулка»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445224"/>
            <a:ext cx="4856584" cy="98566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Токарева Елена Юрьевна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 класс ПНШ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erre-Auguste_Renoir_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85728"/>
            <a:ext cx="4271481" cy="6179554"/>
          </a:xfrm>
        </p:spPr>
      </p:pic>
      <p:pic>
        <p:nvPicPr>
          <p:cNvPr id="5" name="Рисунок 4" descr="000b1927cf07cf871f3c79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43050"/>
            <a:ext cx="4643438" cy="3521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Стог сена </a:t>
            </a:r>
            <a:r>
              <a:rPr lang="ru-RU" dirty="0" err="1" smtClean="0"/>
              <a:t>Живернии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27066"/>
            <a:ext cx="7439248" cy="5430934"/>
          </a:xfrm>
        </p:spPr>
      </p:pic>
    </p:spTree>
    <p:extLst>
      <p:ext uri="{BB962C8B-B14F-4D97-AF65-F5344CB8AC3E}">
        <p14:creationId xmlns:p14="http://schemas.microsoft.com/office/powerpoint/2010/main" val="42180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Скалы в Бель- Иль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57932"/>
            <a:ext cx="6677968" cy="5195403"/>
          </a:xfrm>
        </p:spPr>
      </p:pic>
    </p:spTree>
    <p:extLst>
      <p:ext uri="{BB962C8B-B14F-4D97-AF65-F5344CB8AC3E}">
        <p14:creationId xmlns:p14="http://schemas.microsoft.com/office/powerpoint/2010/main" val="40004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Завтрак на траве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8354320" cy="5301208"/>
          </a:xfrm>
        </p:spPr>
      </p:pic>
    </p:spTree>
    <p:extLst>
      <p:ext uri="{BB962C8B-B14F-4D97-AF65-F5344CB8AC3E}">
        <p14:creationId xmlns:p14="http://schemas.microsoft.com/office/powerpoint/2010/main" val="350957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laudemonetp2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29789"/>
            <a:ext cx="6429420" cy="65783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Вступление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 marL="514350" indent="-514350">
              <a:buAutoNum type="arabicPeriod"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Примерный план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 изображено на картине?</a:t>
            </a:r>
          </a:p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Необычный летний день</a:t>
            </a:r>
          </a:p>
          <a:p>
            <a:pPr marL="514350" indent="-51435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А) Солнечный день</a:t>
            </a:r>
          </a:p>
          <a:p>
            <a:pPr marL="514350" indent="-51435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Б) Ветреный день</a:t>
            </a:r>
          </a:p>
          <a:p>
            <a:pPr marL="514350" indent="-514350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Впечатление автора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Оскар Моне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Солнечный ветреный день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Яркие, желтые блики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Солнце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Зонтик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Шляпа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Легкий ветерок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Закручивает юбку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Гонит облака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65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Сочинение по картине Клод Моне «Прогулка» </vt:lpstr>
      <vt:lpstr>Презентация PowerPoint</vt:lpstr>
      <vt:lpstr>Стог сена Живернии</vt:lpstr>
      <vt:lpstr>Скалы в Бель- Иль</vt:lpstr>
      <vt:lpstr>Завтрак на траве</vt:lpstr>
      <vt:lpstr>Презентация PowerPoint</vt:lpstr>
      <vt:lpstr>План</vt:lpstr>
      <vt:lpstr>Примерный план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Клод Моне</dc:title>
  <dc:creator>Пользователь123</dc:creator>
  <cp:lastModifiedBy>winner</cp:lastModifiedBy>
  <cp:revision>6</cp:revision>
  <dcterms:created xsi:type="dcterms:W3CDTF">2016-09-29T13:43:56Z</dcterms:created>
  <dcterms:modified xsi:type="dcterms:W3CDTF">2019-10-11T19:27:59Z</dcterms:modified>
</cp:coreProperties>
</file>