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1" r:id="rId5"/>
    <p:sldId id="263" r:id="rId6"/>
    <p:sldId id="265" r:id="rId7"/>
    <p:sldId id="268" r:id="rId8"/>
    <p:sldId id="269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918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26.01.2018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26.01.2018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71603" y="2285992"/>
            <a:ext cx="6500859" cy="392909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71538" y="357166"/>
            <a:ext cx="7708927" cy="1428759"/>
          </a:xfrm>
        </p:spPr>
        <p:txBody>
          <a:bodyPr>
            <a:normAutofit/>
          </a:bodyPr>
          <a:lstStyle/>
          <a:p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Виды театра в детском саду и атрибуты для театрализованных игр</a:t>
            </a:r>
            <a:endParaRPr lang="ru-RU" sz="3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 descr="C:\Users\User\Pictures\Рисунок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71604" y="2268682"/>
            <a:ext cx="6500858" cy="3946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305800" cy="407194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Виды театра в ДОУ:</a:t>
            </a:r>
            <a:br>
              <a:rPr lang="ru-RU" dirty="0" smtClean="0"/>
            </a:br>
            <a:r>
              <a:rPr lang="ru-RU" dirty="0" smtClean="0"/>
              <a:t>- </a:t>
            </a:r>
            <a:r>
              <a:rPr lang="ru-RU" sz="3200" dirty="0" smtClean="0"/>
              <a:t>Настольный театр</a:t>
            </a:r>
            <a:br>
              <a:rPr lang="ru-RU" sz="3200" dirty="0" smtClean="0"/>
            </a:br>
            <a:r>
              <a:rPr lang="ru-RU" sz="3200" dirty="0" smtClean="0"/>
              <a:t>-  Стендовый </a:t>
            </a:r>
            <a:br>
              <a:rPr lang="ru-RU" sz="3200" dirty="0" smtClean="0"/>
            </a:br>
            <a:r>
              <a:rPr lang="ru-RU" sz="3200" dirty="0" smtClean="0"/>
              <a:t>-  Верховой</a:t>
            </a:r>
            <a:br>
              <a:rPr lang="ru-RU" sz="3200" dirty="0" smtClean="0"/>
            </a:br>
            <a:r>
              <a:rPr lang="ru-RU" sz="3200" dirty="0" smtClean="0"/>
              <a:t>-  Наручный</a:t>
            </a:r>
            <a:br>
              <a:rPr lang="ru-RU" sz="3200" dirty="0" smtClean="0"/>
            </a:br>
            <a:r>
              <a:rPr lang="ru-RU" sz="3200" dirty="0" smtClean="0"/>
              <a:t>-  Напольный</a:t>
            </a:r>
            <a:br>
              <a:rPr lang="ru-RU" sz="3200" dirty="0" smtClean="0"/>
            </a:br>
            <a:r>
              <a:rPr lang="ru-RU" sz="3200" dirty="0" smtClean="0"/>
              <a:t>-  Театр живой куклы</a:t>
            </a:r>
            <a:br>
              <a:rPr lang="ru-RU" sz="3200" dirty="0" smtClean="0"/>
            </a:br>
            <a:endParaRPr lang="ru-RU" sz="3200" dirty="0"/>
          </a:p>
        </p:txBody>
      </p:sp>
      <p:pic>
        <p:nvPicPr>
          <p:cNvPr id="2050" name="Picture 2" descr="C:\Users\User\Pictures\Рисунок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5008" y="500042"/>
            <a:ext cx="3151163" cy="2112579"/>
          </a:xfrm>
          <a:prstGeom prst="rect">
            <a:avLst/>
          </a:prstGeom>
          <a:noFill/>
        </p:spPr>
      </p:pic>
      <p:pic>
        <p:nvPicPr>
          <p:cNvPr id="2051" name="Picture 3" descr="C:\Users\User\Pictures\Рисунок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72198" y="3071810"/>
            <a:ext cx="2731008" cy="1969008"/>
          </a:xfrm>
          <a:prstGeom prst="rect">
            <a:avLst/>
          </a:prstGeom>
          <a:noFill/>
        </p:spPr>
      </p:pic>
      <p:pic>
        <p:nvPicPr>
          <p:cNvPr id="2052" name="Picture 4" descr="C:\Users\User\Pictures\Рисунок4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071802" y="3786190"/>
            <a:ext cx="2731008" cy="2005584"/>
          </a:xfrm>
          <a:prstGeom prst="rect">
            <a:avLst/>
          </a:prstGeom>
          <a:noFill/>
        </p:spPr>
      </p:pic>
      <p:pic>
        <p:nvPicPr>
          <p:cNvPr id="2053" name="Picture 5" descr="C:\Users\User\Pictures\Рисунок5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00034" y="4214818"/>
            <a:ext cx="2353056" cy="204825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b="1" dirty="0" smtClean="0"/>
              <a:t>Стендовый театр:</a:t>
            </a: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>-</a:t>
            </a:r>
            <a:r>
              <a:rPr lang="ru-RU" sz="3100" dirty="0" smtClean="0"/>
              <a:t>театр на </a:t>
            </a:r>
            <a:r>
              <a:rPr lang="ru-RU" sz="3100" dirty="0" err="1" smtClean="0"/>
              <a:t>фланелеграфе</a:t>
            </a:r>
            <a:r>
              <a:rPr lang="ru-RU" sz="3100" dirty="0" smtClean="0"/>
              <a:t> (доске, обтянутой тканью)</a:t>
            </a:r>
            <a:br>
              <a:rPr lang="ru-RU" sz="3100" dirty="0" smtClean="0"/>
            </a:br>
            <a:r>
              <a:rPr lang="ru-RU" sz="3100" dirty="0" smtClean="0"/>
              <a:t>-</a:t>
            </a:r>
            <a:r>
              <a:rPr lang="ru-RU" sz="3200" dirty="0" smtClean="0"/>
              <a:t>магнитный театр</a:t>
            </a:r>
            <a:br>
              <a:rPr lang="ru-RU" sz="3200" dirty="0" smtClean="0"/>
            </a:br>
            <a:r>
              <a:rPr lang="ru-RU" sz="3200" dirty="0" smtClean="0"/>
              <a:t>-теневой театр</a:t>
            </a:r>
            <a:endParaRPr lang="ru-RU" sz="3100" dirty="0"/>
          </a:p>
        </p:txBody>
      </p:sp>
      <p:pic>
        <p:nvPicPr>
          <p:cNvPr id="3074" name="Picture 2" descr="C:\Users\User\Pictures\Рисунок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2500306"/>
            <a:ext cx="3786214" cy="1857388"/>
          </a:xfrm>
          <a:prstGeom prst="rect">
            <a:avLst/>
          </a:prstGeom>
          <a:noFill/>
        </p:spPr>
      </p:pic>
      <p:pic>
        <p:nvPicPr>
          <p:cNvPr id="3075" name="Picture 3" descr="C:\Users\User\Pictures\Рисунок7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5143504" y="2857496"/>
            <a:ext cx="3500462" cy="3000396"/>
          </a:xfrm>
          <a:prstGeom prst="rect">
            <a:avLst/>
          </a:prstGeom>
          <a:noFill/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42910" y="4643446"/>
            <a:ext cx="4000528" cy="1928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214290"/>
            <a:ext cx="8229600" cy="2286016"/>
          </a:xfrm>
        </p:spPr>
        <p:txBody>
          <a:bodyPr>
            <a:normAutofit fontScale="90000"/>
          </a:bodyPr>
          <a:lstStyle/>
          <a:p>
            <a:r>
              <a:rPr lang="ru-RU" sz="4000" b="1" dirty="0" smtClean="0"/>
              <a:t>Настольный театр:</a:t>
            </a:r>
            <a:br>
              <a:rPr lang="ru-RU" sz="4000" b="1" dirty="0" smtClean="0"/>
            </a:br>
            <a:r>
              <a:rPr lang="ru-RU" sz="4000" b="1" dirty="0" smtClean="0"/>
              <a:t>-</a:t>
            </a:r>
            <a:r>
              <a:rPr lang="ru-RU" sz="3100" dirty="0" smtClean="0"/>
              <a:t>бумажный(картонный)</a:t>
            </a:r>
            <a:br>
              <a:rPr lang="ru-RU" sz="3100" dirty="0" smtClean="0"/>
            </a:br>
            <a:r>
              <a:rPr lang="ru-RU" sz="3100" dirty="0" smtClean="0"/>
              <a:t>- магнитный </a:t>
            </a:r>
            <a:br>
              <a:rPr lang="ru-RU" sz="3100" dirty="0" smtClean="0"/>
            </a:br>
            <a:r>
              <a:rPr lang="ru-RU" sz="3100" dirty="0" smtClean="0"/>
              <a:t>-</a:t>
            </a:r>
            <a:r>
              <a:rPr lang="ru-RU" sz="3200" dirty="0" smtClean="0"/>
              <a:t>театр из природного материала</a:t>
            </a:r>
            <a:r>
              <a:rPr lang="ru-RU" sz="3100" dirty="0" smtClean="0"/>
              <a:t/>
            </a:r>
            <a:br>
              <a:rPr lang="ru-RU" sz="3100" dirty="0" smtClean="0"/>
            </a:br>
            <a:endParaRPr lang="ru-RU" sz="3100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357818" y="2428868"/>
            <a:ext cx="3571900" cy="3643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9" name="Picture 3" descr="C:\Users\User\Pictures\Рисунок1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57224" y="3000372"/>
            <a:ext cx="3674076" cy="3200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8229600" cy="1857388"/>
          </a:xfrm>
        </p:spPr>
        <p:txBody>
          <a:bodyPr>
            <a:normAutofit fontScale="90000"/>
          </a:bodyPr>
          <a:lstStyle/>
          <a:p>
            <a:r>
              <a:rPr lang="ru-RU" sz="4000" b="1" dirty="0" smtClean="0"/>
              <a:t>Наручный театр:</a:t>
            </a:r>
            <a:br>
              <a:rPr lang="ru-RU" sz="4000" b="1" dirty="0" smtClean="0"/>
            </a:br>
            <a:r>
              <a:rPr lang="ru-RU" sz="3100" b="1" dirty="0" smtClean="0"/>
              <a:t>-</a:t>
            </a:r>
            <a:r>
              <a:rPr lang="ru-RU" sz="3100" dirty="0" smtClean="0"/>
              <a:t>пальчиковый</a:t>
            </a:r>
            <a:br>
              <a:rPr lang="ru-RU" sz="3100" dirty="0" smtClean="0"/>
            </a:br>
            <a:r>
              <a:rPr lang="ru-RU" sz="3600" dirty="0" smtClean="0"/>
              <a:t>-</a:t>
            </a:r>
            <a:r>
              <a:rPr lang="ru-RU" sz="3100" dirty="0" smtClean="0"/>
              <a:t>перчаточный </a:t>
            </a:r>
            <a:br>
              <a:rPr lang="ru-RU" sz="3100" dirty="0" smtClean="0"/>
            </a:br>
            <a:endParaRPr lang="ru-RU" sz="3100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857752" y="2428868"/>
            <a:ext cx="4000528" cy="3429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3" name="Picture 3" descr="C:\Users\User\Pictures\Рисунок1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4348" y="3071810"/>
            <a:ext cx="3390900" cy="264860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b="1" dirty="0" smtClean="0"/>
              <a:t>Верховой театр:</a:t>
            </a:r>
            <a:br>
              <a:rPr lang="ru-RU" sz="4000" b="1" dirty="0" smtClean="0"/>
            </a:br>
            <a:r>
              <a:rPr lang="ru-RU" sz="3100" b="1" dirty="0" smtClean="0"/>
              <a:t>- </a:t>
            </a:r>
            <a:r>
              <a:rPr lang="ru-RU" sz="3100" dirty="0" smtClean="0"/>
              <a:t>тростевой</a:t>
            </a:r>
            <a:br>
              <a:rPr lang="ru-RU" sz="3100" dirty="0" smtClean="0"/>
            </a:br>
            <a:r>
              <a:rPr lang="ru-RU" sz="3100" dirty="0" smtClean="0"/>
              <a:t>-</a:t>
            </a:r>
            <a:r>
              <a:rPr lang="ru-RU" sz="3200" dirty="0" smtClean="0"/>
              <a:t> «</a:t>
            </a:r>
            <a:r>
              <a:rPr lang="ru-RU" sz="3200" dirty="0" err="1" smtClean="0"/>
              <a:t>би-ба-бо</a:t>
            </a:r>
            <a:r>
              <a:rPr lang="ru-RU" sz="3200" dirty="0" smtClean="0"/>
              <a:t>»</a:t>
            </a:r>
            <a:br>
              <a:rPr lang="ru-RU" sz="3200" dirty="0" smtClean="0"/>
            </a:br>
            <a:r>
              <a:rPr lang="ru-RU" sz="3200" dirty="0" smtClean="0"/>
              <a:t>- театр ложек</a:t>
            </a:r>
            <a:endParaRPr lang="ru-RU" sz="3100" b="1" dirty="0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429256" y="428604"/>
            <a:ext cx="3387096" cy="2643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47" name="Picture 3" descr="C:\Users\User\Pictures\Рисунок1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14876" y="4000504"/>
            <a:ext cx="3989294" cy="2242616"/>
          </a:xfrm>
          <a:prstGeom prst="rect">
            <a:avLst/>
          </a:prstGeom>
          <a:noFill/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7158" y="3143248"/>
            <a:ext cx="4143404" cy="3000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928694"/>
          </a:xfrm>
        </p:spPr>
        <p:txBody>
          <a:bodyPr>
            <a:normAutofit/>
          </a:bodyPr>
          <a:lstStyle/>
          <a:p>
            <a:r>
              <a:rPr lang="ru-RU" sz="3600" b="1" dirty="0" smtClean="0"/>
              <a:t>Напольный театр</a:t>
            </a:r>
            <a:endParaRPr lang="ru-RU" sz="3600" b="1" dirty="0"/>
          </a:p>
        </p:txBody>
      </p:sp>
      <p:pic>
        <p:nvPicPr>
          <p:cNvPr id="3" name="Picture 2" descr="C:\Users\User\Pictures\Рисунок16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821688" y="1935163"/>
            <a:ext cx="7500623" cy="438943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b="1" dirty="0" smtClean="0"/>
              <a:t>Театр живой куклы:</a:t>
            </a: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/>
              <a:t>-</a:t>
            </a:r>
            <a:r>
              <a:rPr lang="ru-RU" sz="3100" dirty="0" smtClean="0"/>
              <a:t>театр масок</a:t>
            </a:r>
            <a:br>
              <a:rPr lang="ru-RU" sz="3100" dirty="0" smtClean="0"/>
            </a:br>
            <a:r>
              <a:rPr lang="ru-RU" sz="3100" dirty="0" smtClean="0"/>
              <a:t>-театр кукол - великанов</a:t>
            </a:r>
            <a:endParaRPr lang="ru-RU" sz="3100" dirty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929190" y="1214422"/>
            <a:ext cx="3786182" cy="28956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195" name="Picture 3" descr="C:\Users\User\Pictures\Рисунок19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571472" y="3071810"/>
            <a:ext cx="3786214" cy="304542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149</TotalTime>
  <Words>33</Words>
  <PresentationFormat>Экран (4:3)</PresentationFormat>
  <Paragraphs>8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Поток</vt:lpstr>
      <vt:lpstr>Слайд 1</vt:lpstr>
      <vt:lpstr>Виды театра в ДОУ: - Настольный театр -  Стендовый  -  Верховой -  Наручный -  Напольный -  Театр живой куклы </vt:lpstr>
      <vt:lpstr>Стендовый театр: -театр на фланелеграфе (доске, обтянутой тканью) -магнитный театр -теневой театр</vt:lpstr>
      <vt:lpstr>Настольный театр: -бумажный(картонный) - магнитный  -театр из природного материала </vt:lpstr>
      <vt:lpstr>Наручный театр: -пальчиковый -перчаточный  </vt:lpstr>
      <vt:lpstr>Верховой театр: - тростевой - «би-ба-бо» - театр ложек</vt:lpstr>
      <vt:lpstr>Напольный театр</vt:lpstr>
      <vt:lpstr>Театр живой куклы: -театр масок -театр кукол - великанов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18</cp:revision>
  <dcterms:created xsi:type="dcterms:W3CDTF">2018-01-24T04:29:54Z</dcterms:created>
  <dcterms:modified xsi:type="dcterms:W3CDTF">2018-01-26T10:24:44Z</dcterms:modified>
</cp:coreProperties>
</file>