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6769A-86D2-47B6-88E4-27E48F231C12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6BAE7-48E5-48B4-9987-BBFDDBE4D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478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6BAE7-48E5-48B4-9987-BBFDDBE4D53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401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775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39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0753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78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8470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533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208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78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323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208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42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39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12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84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15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02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25154-08E2-4C93-98CC-09F559F32211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430479E-1CF7-478C-92F4-637B2AA13C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66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88274" y="-64063"/>
            <a:ext cx="11155680" cy="6346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 № 7 «Теремок»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Г.Дедовск</a:t>
            </a:r>
            <a:endParaRPr lang="ru-RU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/>
              <a:t>«</a:t>
            </a:r>
            <a:r>
              <a:rPr lang="ru-RU" sz="1200" b="1" dirty="0"/>
              <a:t>Консультация для родителей</a:t>
            </a:r>
            <a:endParaRPr lang="ru-RU" sz="1200" dirty="0"/>
          </a:p>
          <a:p>
            <a:pPr algn="ctr"/>
            <a:r>
              <a:rPr lang="ru-RU" sz="1200" b="1" dirty="0"/>
              <a:t>«Семья-главный фактор</a:t>
            </a:r>
            <a:endParaRPr lang="ru-RU" sz="1200" dirty="0"/>
          </a:p>
          <a:p>
            <a:pPr algn="ctr"/>
            <a:r>
              <a:rPr lang="ru-RU" sz="1200" b="1" dirty="0"/>
              <a:t>в становлении гендерной идентичности ребенка».</a:t>
            </a:r>
            <a:endParaRPr lang="ru-RU" sz="1200" dirty="0"/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200" dirty="0" smtClean="0"/>
              <a:t>								Выполнила:</a:t>
            </a:r>
          </a:p>
          <a:p>
            <a:r>
              <a:rPr lang="ru-RU" sz="1200" dirty="0"/>
              <a:t>	</a:t>
            </a:r>
            <a:r>
              <a:rPr lang="ru-RU" sz="1200" dirty="0" smtClean="0"/>
              <a:t>							воспитатель 2 группы раннего  										возраста</a:t>
            </a:r>
            <a:endParaRPr lang="ru-RU" sz="1200" dirty="0"/>
          </a:p>
          <a:p>
            <a:r>
              <a:rPr lang="ru-RU" sz="1200" dirty="0" smtClean="0"/>
              <a:t>								Сафина </a:t>
            </a:r>
            <a:r>
              <a:rPr lang="ru-RU" sz="1200" dirty="0"/>
              <a:t>Анна </a:t>
            </a:r>
            <a:r>
              <a:rPr lang="ru-RU" sz="1200" dirty="0" smtClean="0"/>
              <a:t>Владимировна</a:t>
            </a:r>
            <a:endParaRPr lang="ru-RU" sz="1200" dirty="0"/>
          </a:p>
          <a:p>
            <a:r>
              <a:rPr lang="ru-RU" sz="1200" dirty="0" smtClean="0"/>
              <a:t>								 </a:t>
            </a:r>
            <a:endParaRPr lang="ru-RU" sz="1200" dirty="0"/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 smtClean="0"/>
              <a:t>					</a:t>
            </a:r>
            <a:r>
              <a:rPr lang="ru-RU" sz="1200" dirty="0" smtClean="0"/>
              <a:t>Дедовск</a:t>
            </a:r>
            <a:r>
              <a:rPr lang="ru-RU" sz="1200" smtClean="0"/>
              <a:t>, 2020.</a:t>
            </a:r>
            <a:endParaRPr lang="ru-RU" sz="1200" dirty="0"/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08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8691" y="154467"/>
            <a:ext cx="6423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Воспитание ребенка: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439886" y="914400"/>
            <a:ext cx="496388" cy="365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975566" y="931817"/>
            <a:ext cx="505097" cy="339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20537" y="1393762"/>
            <a:ext cx="1567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Возрастные особенности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228114" y="1407773"/>
            <a:ext cx="2063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 ребенка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306285" y="2516777"/>
            <a:ext cx="9701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Г</a:t>
            </a:r>
            <a:r>
              <a:rPr lang="ru-RU" b="1" dirty="0" smtClean="0">
                <a:solidFill>
                  <a:srgbClr val="FF0000"/>
                </a:solidFill>
              </a:rPr>
              <a:t>ендерное воспитание - </a:t>
            </a:r>
            <a:r>
              <a:rPr lang="ru-RU" b="1" dirty="0">
                <a:solidFill>
                  <a:srgbClr val="FF0000"/>
                </a:solidFill>
              </a:rPr>
              <a:t>развитие у детей определенных понятий, норм поведения ассоциирующихся с мужским или женским полом в рамках определенной культуры</a:t>
            </a:r>
            <a:r>
              <a:rPr lang="ru-RU" dirty="0"/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12079" y="4007284"/>
            <a:ext cx="6096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ендерное направление в воспитании детей формирует в детях качество мужественности и женственности. Готовность к выполнению в будущем соответствующих полу социальных ролей, воспитывает культуру взаимоотношений между мальчиками и девочками.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511" y="3479073"/>
            <a:ext cx="3940293" cy="262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8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5669" y="303989"/>
            <a:ext cx="91287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гендерной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устойчивости зависит: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(по мнению нейропсихологов, физиологов, психологов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педагогов)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88467" y="2339873"/>
            <a:ext cx="22043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отношения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ребенку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15292" y="2192273"/>
            <a:ext cx="257659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характера</a:t>
            </a:r>
          </a:p>
          <a:p>
            <a:pPr lvl="0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родительских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установок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0958" y="2265040"/>
            <a:ext cx="1979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привязанности</a:t>
            </a:r>
          </a:p>
          <a:p>
            <a:pPr lvl="0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 к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ребенку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92794" y="2167623"/>
            <a:ext cx="19731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привязанности</a:t>
            </a:r>
          </a:p>
          <a:p>
            <a:pPr lvl="0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ребенка к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26858" y="2400022"/>
            <a:ext cx="23332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роли отца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ребенка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Штриховая стрелка вправо 10"/>
          <p:cNvSpPr/>
          <p:nvPr/>
        </p:nvSpPr>
        <p:spPr>
          <a:xfrm rot="8061954">
            <a:off x="992777" y="1515291"/>
            <a:ext cx="757646" cy="531223"/>
          </a:xfrm>
          <a:prstGeom prst="strip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триховая стрелка вправо 11"/>
          <p:cNvSpPr/>
          <p:nvPr/>
        </p:nvSpPr>
        <p:spPr>
          <a:xfrm rot="5827024">
            <a:off x="3007979" y="1501359"/>
            <a:ext cx="790441" cy="605984"/>
          </a:xfrm>
          <a:prstGeom prst="strip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Штриховая стрелка вправо 12"/>
          <p:cNvSpPr/>
          <p:nvPr/>
        </p:nvSpPr>
        <p:spPr>
          <a:xfrm rot="5400000">
            <a:off x="5164183" y="1653860"/>
            <a:ext cx="740228" cy="611180"/>
          </a:xfrm>
          <a:prstGeom prst="strip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триховая стрелка вправо 13"/>
          <p:cNvSpPr/>
          <p:nvPr/>
        </p:nvSpPr>
        <p:spPr>
          <a:xfrm rot="5069752">
            <a:off x="7393577" y="1663337"/>
            <a:ext cx="818606" cy="601703"/>
          </a:xfrm>
          <a:prstGeom prst="strip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триховая стрелка вправо 14"/>
          <p:cNvSpPr/>
          <p:nvPr/>
        </p:nvSpPr>
        <p:spPr>
          <a:xfrm rot="3534600">
            <a:off x="9443782" y="1721770"/>
            <a:ext cx="815300" cy="645910"/>
          </a:xfrm>
          <a:prstGeom prst="strip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78976" y="3846591"/>
            <a:ext cx="80205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Установлено, что наиболее выраженная идентификация с родителем того или иного пола у мальчиков происходит в возрасте 5-7 лет, а у девочек — в возрасте 3-8 лет. Успешность идентификации зависит от компетентности и престижности родителя того или иного пола в представлении детей, а также от наличия в семье идентичного их полу члена прародительской семьи (дедушки для мальчиков и бабушки для девочек).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47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584" y="481658"/>
            <a:ext cx="8102456" cy="606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53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1052" y="1338828"/>
            <a:ext cx="687106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Поло ролевая идентификация в детском коллективе: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1</a:t>
            </a:r>
            <a:r>
              <a:rPr lang="ru-RU" dirty="0"/>
              <a:t>) для мальчиков на всех этапах формирования гендерной устойчивости требуются дополнительные усилия, без которых развитие автоматически идёт по женскому типу;</a:t>
            </a:r>
          </a:p>
          <a:p>
            <a:pPr algn="just"/>
            <a:r>
              <a:rPr lang="ru-RU" dirty="0"/>
              <a:t>2) давление на мальчиков при проявлении женских качеств сильнее, чем на девочек с проявлением мужских качеств; (женственный мальчик вызывает неодобрение, насмешки, а мускульная девочка воспринимается спокойно и даже положительно);</a:t>
            </a:r>
          </a:p>
          <a:p>
            <a:pPr algn="just"/>
            <a:r>
              <a:rPr lang="ru-RU" dirty="0"/>
              <a:t>3) в раннем детстве мальчики и девочки находятся под влиянием матерей и вообще женщин, поэтому с возрастом мальчиков необходимо переориентировать на мужские образцы поведения, так как нетипичное гендерное поведение в детстве имеет для мужчин, независимо от их сексуальной ориентации, множество отрицательных последствий.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84421" y="0"/>
            <a:ext cx="1040307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Дети, чьё поведение соответствует гендерным ожиданиям, чувствуют себя отличными от сверстников противоположного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пола.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мальчиков, независимо от их будущей сексуальной ориентации, такие проблемы встречаются гораздо чаще: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7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5222" y="72407"/>
            <a:ext cx="98058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Можно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сделать вывод о том, что в современных условиях процесс становления гендерной идентичности для мальчиков проходит довольно проблематично и поэтому в семейном воспитании необходимо учитывать и применять дифференцированные формы воспитания девочек и мальчиков с учетом их различий.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5223" y="2719866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Компетентность родителей в вопросах гендерного воспитания </a:t>
            </a:r>
            <a:r>
              <a:rPr lang="ru-RU" b="1" dirty="0" smtClean="0"/>
              <a:t>зависит:</a:t>
            </a:r>
            <a:endParaRPr lang="ru-RU" b="1" dirty="0"/>
          </a:p>
        </p:txBody>
      </p:sp>
      <p:sp>
        <p:nvSpPr>
          <p:cNvPr id="6" name="Стрелка вниз 5"/>
          <p:cNvSpPr/>
          <p:nvPr/>
        </p:nvSpPr>
        <p:spPr>
          <a:xfrm>
            <a:off x="2185851" y="3657600"/>
            <a:ext cx="583475" cy="522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776754" y="3657600"/>
            <a:ext cx="635726" cy="548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27759" y="4397829"/>
            <a:ext cx="29086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их систематического и целенаправленного самообразования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923314" y="4674828"/>
            <a:ext cx="262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их саморазвития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84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1343" y="547712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менно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гендерное направление в воспитании детей дает возможность формировать в детях качество мужественности и женственности. Готовность к выполнению в будущем соответствующих полу социальных ролей, воспитывает культуру взаимоотношений между мальчиками и девочками.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4"/>
          <a:stretch/>
        </p:blipFill>
        <p:spPr>
          <a:xfrm>
            <a:off x="6320518" y="3335655"/>
            <a:ext cx="4514850" cy="285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50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72046" y="2542902"/>
            <a:ext cx="82644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803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113</TotalTime>
  <Words>435</Words>
  <Application>Microsoft Office PowerPoint</Application>
  <PresentationFormat>Широкоэкранный</PresentationFormat>
  <Paragraphs>59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13</cp:revision>
  <dcterms:created xsi:type="dcterms:W3CDTF">2019-12-01T07:39:39Z</dcterms:created>
  <dcterms:modified xsi:type="dcterms:W3CDTF">2020-05-22T11:48:33Z</dcterms:modified>
</cp:coreProperties>
</file>