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3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dirty="0" smtClean="0"/>
              <a:t>Реши: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0977236"/>
              </p:ext>
            </p:extLst>
          </p:nvPr>
        </p:nvGraphicFramePr>
        <p:xfrm>
          <a:off x="395536" y="1196752"/>
          <a:ext cx="7056784" cy="52565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28392"/>
                <a:gridCol w="3528392"/>
              </a:tblGrid>
              <a:tr h="525658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</a:rPr>
                        <a:t>5+3</a:t>
                      </a:r>
                      <a:r>
                        <a:rPr lang="ru-RU" sz="4400" dirty="0" smtClean="0">
                          <a:effectLst/>
                        </a:rPr>
                        <a:t>=</a:t>
                      </a:r>
                      <a:endParaRPr lang="ru-RU" sz="3600" dirty="0">
                        <a:effectLst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</a:rPr>
                        <a:t>1+6</a:t>
                      </a:r>
                      <a:r>
                        <a:rPr lang="ru-RU" sz="4400" dirty="0" smtClean="0">
                          <a:effectLst/>
                        </a:rPr>
                        <a:t>=</a:t>
                      </a:r>
                      <a:endParaRPr lang="ru-RU" sz="3600" dirty="0">
                        <a:effectLst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</a:rPr>
                        <a:t>4+4</a:t>
                      </a:r>
                      <a:r>
                        <a:rPr lang="ru-RU" sz="4400" dirty="0" smtClean="0">
                          <a:effectLst/>
                        </a:rPr>
                        <a:t>=</a:t>
                      </a:r>
                      <a:endParaRPr lang="ru-RU" sz="3600" dirty="0">
                        <a:effectLst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 smtClean="0">
                          <a:effectLst/>
                        </a:rPr>
                        <a:t>2+8=</a:t>
                      </a:r>
                      <a:endParaRPr lang="ru-RU" sz="3600" dirty="0">
                        <a:effectLst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 smtClean="0">
                          <a:effectLst/>
                        </a:rPr>
                        <a:t>6-3=</a:t>
                      </a:r>
                      <a:endParaRPr lang="ru-RU" sz="3600" dirty="0">
                        <a:effectLst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 smtClean="0">
                          <a:effectLst/>
                        </a:rPr>
                        <a:t>4-2=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</a:rPr>
                        <a:t>6+2</a:t>
                      </a:r>
                      <a:r>
                        <a:rPr lang="ru-RU" sz="4400" dirty="0" smtClean="0">
                          <a:effectLst/>
                        </a:rPr>
                        <a:t>=</a:t>
                      </a:r>
                      <a:endParaRPr lang="ru-RU" sz="3600" dirty="0">
                        <a:effectLst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 smtClean="0">
                          <a:effectLst/>
                        </a:rPr>
                        <a:t>4-3=</a:t>
                      </a:r>
                      <a:endParaRPr lang="ru-RU" sz="3600" dirty="0">
                        <a:effectLst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 smtClean="0">
                          <a:effectLst/>
                        </a:rPr>
                        <a:t>1+9=</a:t>
                      </a:r>
                      <a:endParaRPr lang="ru-RU" sz="3600" dirty="0">
                        <a:effectLst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</a:rPr>
                        <a:t>3+3</a:t>
                      </a:r>
                      <a:r>
                        <a:rPr lang="ru-RU" sz="4400" dirty="0" smtClean="0">
                          <a:effectLst/>
                        </a:rPr>
                        <a:t>=</a:t>
                      </a:r>
                      <a:endParaRPr lang="ru-RU" sz="3600" dirty="0">
                        <a:effectLst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</a:rPr>
                        <a:t>2+7</a:t>
                      </a:r>
                      <a:r>
                        <a:rPr lang="ru-RU" sz="4400" dirty="0" smtClean="0">
                          <a:effectLst/>
                        </a:rPr>
                        <a:t>=</a:t>
                      </a:r>
                      <a:endParaRPr lang="ru-RU" sz="3600" dirty="0">
                        <a:effectLst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 smtClean="0">
                          <a:effectLst/>
                        </a:rPr>
                        <a:t>6-4=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123728" y="1349152"/>
            <a:ext cx="648072" cy="7200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8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2069232"/>
            <a:ext cx="648072" cy="7200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/>
              <a:t>7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2797344"/>
            <a:ext cx="648072" cy="7200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8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23728" y="3525456"/>
            <a:ext cx="936104" cy="7200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10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23728" y="4245536"/>
            <a:ext cx="648072" cy="7200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3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23728" y="4965616"/>
            <a:ext cx="648072" cy="7200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2</a:t>
            </a:r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652120" y="1326704"/>
            <a:ext cx="648072" cy="7200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8</a:t>
            </a:r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674400" y="2128432"/>
            <a:ext cx="648072" cy="7200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/>
              <a:t>1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652120" y="2833728"/>
            <a:ext cx="1008112" cy="7200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10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652120" y="3572000"/>
            <a:ext cx="648072" cy="7200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/>
              <a:t>6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663260" y="4292080"/>
            <a:ext cx="648072" cy="7200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/>
              <a:t>9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674400" y="5012160"/>
            <a:ext cx="648072" cy="7200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93598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dirty="0" smtClean="0"/>
              <a:t>5 + 1 = 6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68983"/>
            <a:ext cx="5544616" cy="4310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8014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/>
              <a:t>2 -1 = 1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060848"/>
            <a:ext cx="5715000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5899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8229600" cy="3816424"/>
          </a:xfrm>
        </p:spPr>
        <p:txBody>
          <a:bodyPr/>
          <a:lstStyle/>
          <a:p>
            <a:pPr algn="r"/>
            <a:r>
              <a:rPr lang="ru-RU" i="1" dirty="0" smtClean="0">
                <a:solidFill>
                  <a:schemeClr val="tx1"/>
                </a:solidFill>
              </a:rPr>
              <a:t>Тема урока: </a:t>
            </a:r>
            <a:r>
              <a:rPr lang="ru-RU" dirty="0" smtClean="0">
                <a:solidFill>
                  <a:schemeClr val="tx1"/>
                </a:solidFill>
              </a:rPr>
              <a:t>Уменьшаемое. Вычитаемое.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Разность.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3880"/>
            <a:ext cx="3352094" cy="5110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954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Цели урока: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sz="3200" dirty="0" smtClean="0">
                <a:solidFill>
                  <a:schemeClr val="tx1"/>
                </a:solidFill>
              </a:rPr>
              <a:t>Научиться </a:t>
            </a:r>
            <a:r>
              <a:rPr lang="ru-RU" sz="3200" dirty="0">
                <a:solidFill>
                  <a:schemeClr val="tx1"/>
                </a:solidFill>
              </a:rPr>
              <a:t>использовать терминологию при чтение математических </a:t>
            </a:r>
            <a:r>
              <a:rPr lang="ru-RU" sz="3200" dirty="0" smtClean="0">
                <a:solidFill>
                  <a:schemeClr val="tx1"/>
                </a:solidFill>
              </a:rPr>
              <a:t>выражений;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dirty="0" smtClean="0">
                <a:solidFill>
                  <a:schemeClr val="tx1"/>
                </a:solidFill>
              </a:rPr>
              <a:t>Закрепить </a:t>
            </a:r>
            <a:r>
              <a:rPr lang="ru-RU" sz="3200" dirty="0">
                <a:solidFill>
                  <a:schemeClr val="tx1"/>
                </a:solidFill>
              </a:rPr>
              <a:t>вычитательные навыки в пределах </a:t>
            </a:r>
            <a:r>
              <a:rPr lang="ru-RU" sz="3200" dirty="0" smtClean="0">
                <a:solidFill>
                  <a:schemeClr val="tx1"/>
                </a:solidFill>
              </a:rPr>
              <a:t>10;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dirty="0" smtClean="0">
                <a:solidFill>
                  <a:schemeClr val="tx1"/>
                </a:solidFill>
              </a:rPr>
              <a:t>Решать </a:t>
            </a:r>
            <a:r>
              <a:rPr lang="ru-RU" sz="3200" dirty="0">
                <a:solidFill>
                  <a:schemeClr val="tx1"/>
                </a:solidFill>
              </a:rPr>
              <a:t>задачи изученного вида.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356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47248" cy="648072"/>
          </a:xfrm>
        </p:spPr>
        <p:txBody>
          <a:bodyPr/>
          <a:lstStyle/>
          <a:p>
            <a:r>
              <a:rPr lang="ru-RU" sz="4400" dirty="0" smtClean="0">
                <a:solidFill>
                  <a:schemeClr val="tx1"/>
                </a:solidFill>
              </a:rPr>
              <a:t>Прочитай </a:t>
            </a:r>
            <a:r>
              <a:rPr lang="ru-RU" sz="4400" dirty="0" smtClean="0">
                <a:solidFill>
                  <a:schemeClr val="tx1"/>
                </a:solidFill>
              </a:rPr>
              <a:t>,используя </a:t>
            </a:r>
            <a:r>
              <a:rPr lang="ru-RU" sz="4400" dirty="0" smtClean="0">
                <a:solidFill>
                  <a:schemeClr val="tx1"/>
                </a:solidFill>
              </a:rPr>
              <a:t>термины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988840"/>
            <a:ext cx="7399432" cy="4525963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tx1"/>
                </a:solidFill>
              </a:rPr>
              <a:t>5 – 3 = 2</a:t>
            </a:r>
          </a:p>
          <a:p>
            <a:pPr marL="0" indent="0">
              <a:buNone/>
            </a:pPr>
            <a:endParaRPr lang="ru-RU" sz="4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4400" dirty="0" smtClean="0">
                <a:solidFill>
                  <a:schemeClr val="tx1"/>
                </a:solidFill>
              </a:rPr>
              <a:t>6 – 2 = 4</a:t>
            </a:r>
          </a:p>
          <a:p>
            <a:pPr marL="0" indent="0">
              <a:buNone/>
            </a:pPr>
            <a:endParaRPr lang="ru-RU" sz="4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4400" dirty="0" smtClean="0">
                <a:solidFill>
                  <a:schemeClr val="tx1"/>
                </a:solidFill>
              </a:rPr>
              <a:t>10 – 4 = 6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95536" y="980729"/>
            <a:ext cx="8229600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800" dirty="0">
                <a:solidFill>
                  <a:schemeClr val="tx1"/>
                </a:solidFill>
              </a:rPr>
              <a:t>у</a:t>
            </a:r>
            <a:r>
              <a:rPr lang="ru-RU" sz="2800" dirty="0" smtClean="0">
                <a:solidFill>
                  <a:schemeClr val="tx1"/>
                </a:solidFill>
              </a:rPr>
              <a:t>меньшаемое      вычитаемое    разность</a:t>
            </a:r>
          </a:p>
          <a:p>
            <a:pPr marL="0" indent="0">
              <a:buFont typeface="Arial" pitchFamily="34" charset="0"/>
              <a:buNone/>
            </a:pPr>
            <a:endParaRPr lang="ru-RU" sz="4000" dirty="0" smtClean="0">
              <a:solidFill>
                <a:schemeClr val="tx1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ru-RU" sz="4000" dirty="0" smtClean="0">
              <a:solidFill>
                <a:schemeClr val="tx1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790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14</TotalTime>
  <Words>100</Words>
  <Application>Microsoft Office PowerPoint</Application>
  <PresentationFormat>Экран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Исполнительная</vt:lpstr>
      <vt:lpstr>Реши:</vt:lpstr>
      <vt:lpstr>5 + 1 = 6</vt:lpstr>
      <vt:lpstr>2 -1 = 1</vt:lpstr>
      <vt:lpstr>Тема урока: Уменьшаемое. Вычитаемое.  Разность.</vt:lpstr>
      <vt:lpstr>Цели урока:</vt:lpstr>
      <vt:lpstr>Прочитай ,используя термины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Сергей</cp:lastModifiedBy>
  <cp:revision>4</cp:revision>
  <dcterms:created xsi:type="dcterms:W3CDTF">2015-03-01T19:10:03Z</dcterms:created>
  <dcterms:modified xsi:type="dcterms:W3CDTF">2020-05-22T07:22:46Z</dcterms:modified>
</cp:coreProperties>
</file>