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1140511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1140612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1140707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14554"/>
            <a:ext cx="75724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предмету: русский язык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Правописание безударных личных окончаний глаголов в настоящем и будущем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времени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 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2" y="521495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студентка 41 группы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Исаева Анна Александровна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28604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Дидактическое средство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0" y="285729"/>
            <a:ext cx="4126742" cy="5948384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5072066" y="714356"/>
            <a:ext cx="3786214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Здравствуй, маленький друг! Сегодня я тебе помогу побывать в стране русского языка! Надеюсь тебе будет интересно! Ты готов?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Тогда удачи!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3694536" cy="5325392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4714876" y="500042"/>
            <a:ext cx="4071966" cy="335758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714356"/>
            <a:ext cx="27860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Ну что, начнем?</a:t>
            </a:r>
          </a:p>
          <a:p>
            <a:r>
              <a:rPr lang="ru-RU" dirty="0" smtClean="0"/>
              <a:t>Вот первое задание. Переходи по ссылке и ты окажешься на увлекательном остравке знаний </a:t>
            </a:r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learningapps.org/view11405115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Молодец</a:t>
            </a:r>
            <a:r>
              <a:rPr lang="ru-RU" dirty="0" smtClean="0"/>
              <a:t>, ты хорошо справился с заданием!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3694536" cy="5325392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5000628" y="500042"/>
            <a:ext cx="3786214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714356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Теперь выполни второе задание! Нажми на ссылку</a:t>
            </a:r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learningapps.org/view11406120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Молодец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3694536" cy="5325392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5000628" y="500042"/>
            <a:ext cx="3786214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714356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 третье задание. Нажми на ссылку  </a:t>
            </a:r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learningapps.org/view11407077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Молодец</a:t>
            </a:r>
            <a:r>
              <a:rPr lang="ru-RU" dirty="0" smtClean="0"/>
              <a:t>, ты не плохо справился с заданием!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3694536" cy="5325392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5000628" y="500042"/>
            <a:ext cx="3786214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714356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 справился со всеми заданиями . Молодец!</a:t>
            </a:r>
            <a:br>
              <a:rPr lang="ru-RU" dirty="0" smtClean="0"/>
            </a:br>
            <a:r>
              <a:rPr lang="ru-RU" dirty="0" smtClean="0"/>
              <a:t>Надеюсь тебе понравились задания и ты выполнил их с легкостью.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128</Words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33</cp:revision>
  <dcterms:created xsi:type="dcterms:W3CDTF">2020-02-25T17:13:34Z</dcterms:created>
  <dcterms:modified xsi:type="dcterms:W3CDTF">2020-04-28T07:09:14Z</dcterms:modified>
</cp:coreProperties>
</file>