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9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66" d="100"/>
          <a:sy n="66" d="100"/>
        </p:scale>
        <p:origin x="-142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earningapps.org/view12129991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earningapps.org/view12131283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earningapps.org/view1213178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428604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Дидактическое средство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214554"/>
            <a:ext cx="4786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предмету: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вышивка атласными лентами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Класс: 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52863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студентка 41 группы 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Исаева Анна Александровна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132" y="285728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Здравствуй, маленький исследователь </a:t>
            </a:r>
            <a:r>
              <a:rPr lang="ru-RU" dirty="0" smtClean="0"/>
              <a:t>! Я тетушка Сова. </a:t>
            </a:r>
            <a:r>
              <a:rPr lang="ru-RU" dirty="0" smtClean="0"/>
              <a:t>Сегодня я тебе помогу окунуться  в мир </a:t>
            </a:r>
            <a:r>
              <a:rPr lang="ru-RU" dirty="0" smtClean="0"/>
              <a:t>разнообразия. </a:t>
            </a:r>
            <a:r>
              <a:rPr lang="ru-RU" dirty="0" smtClean="0"/>
              <a:t>Ты готов?</a:t>
            </a:r>
          </a:p>
          <a:p>
            <a:pPr algn="ctr"/>
            <a:r>
              <a:rPr lang="ru-RU" dirty="0" smtClean="0"/>
              <a:t>Тогда удачи!</a:t>
            </a:r>
            <a:endParaRPr lang="ru-RU" dirty="0"/>
          </a:p>
        </p:txBody>
      </p:sp>
      <p:pic>
        <p:nvPicPr>
          <p:cNvPr id="5" name="Рисунок 4" descr="17844908466b614e00320707a3fec4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5860"/>
            <a:ext cx="5479339" cy="5572140"/>
          </a:xfrm>
          <a:prstGeom prst="rect">
            <a:avLst/>
          </a:prstGeom>
        </p:spPr>
      </p:pic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5643570" y="214290"/>
            <a:ext cx="3071834" cy="1785950"/>
          </a:xfrm>
          <a:prstGeom prst="snip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81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132" y="285728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Вот и первое задание ! </a:t>
            </a:r>
          </a:p>
          <a:p>
            <a:pPr algn="ctr"/>
            <a:r>
              <a:rPr lang="ru-RU" dirty="0" smtClean="0"/>
              <a:t>Найди слова, которые тебе знакомы. Переходи по ссылки</a:t>
            </a:r>
          </a:p>
          <a:p>
            <a:pPr algn="ctr"/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learningapps.org/view12129991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17844908466b614e00320707a3fec4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5860"/>
            <a:ext cx="5479339" cy="5572140"/>
          </a:xfrm>
          <a:prstGeom prst="rect">
            <a:avLst/>
          </a:prstGeom>
        </p:spPr>
      </p:pic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5643570" y="214290"/>
            <a:ext cx="3071834" cy="1785950"/>
          </a:xfrm>
          <a:prstGeom prst="snip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81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132" y="285728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Вот второе задание ! </a:t>
            </a:r>
          </a:p>
          <a:p>
            <a:pPr algn="ctr"/>
            <a:r>
              <a:rPr lang="ru-RU" dirty="0" smtClean="0"/>
              <a:t>Вставь пропуски. Переходи по ссылки</a:t>
            </a:r>
          </a:p>
          <a:p>
            <a:pPr algn="ctr"/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learningapps.org/view12131283</a:t>
            </a:r>
            <a:r>
              <a:rPr lang="ru-RU" dirty="0" smtClean="0"/>
              <a:t> </a:t>
            </a:r>
          </a:p>
        </p:txBody>
      </p:sp>
      <p:pic>
        <p:nvPicPr>
          <p:cNvPr id="5" name="Рисунок 4" descr="17844908466b614e00320707a3fec4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5860"/>
            <a:ext cx="5479339" cy="5572140"/>
          </a:xfrm>
          <a:prstGeom prst="rect">
            <a:avLst/>
          </a:prstGeom>
        </p:spPr>
      </p:pic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5643570" y="214290"/>
            <a:ext cx="3071834" cy="1785950"/>
          </a:xfrm>
          <a:prstGeom prst="snip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81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132" y="285728"/>
            <a:ext cx="30718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Выполни последнее задание! </a:t>
            </a:r>
          </a:p>
          <a:p>
            <a:pPr algn="ctr"/>
            <a:r>
              <a:rPr lang="ru-RU" dirty="0" smtClean="0"/>
              <a:t>Распредели в правильном порядке правила. Переходи по ссылки</a:t>
            </a:r>
          </a:p>
          <a:p>
            <a:pPr algn="ctr"/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learningapps.org/view12131789</a:t>
            </a:r>
            <a:r>
              <a:rPr lang="ru-RU" dirty="0" smtClean="0"/>
              <a:t> </a:t>
            </a:r>
          </a:p>
        </p:txBody>
      </p:sp>
      <p:pic>
        <p:nvPicPr>
          <p:cNvPr id="5" name="Рисунок 4" descr="17844908466b614e00320707a3fec4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5860"/>
            <a:ext cx="5479339" cy="5572140"/>
          </a:xfrm>
          <a:prstGeom prst="rect">
            <a:avLst/>
          </a:prstGeom>
        </p:spPr>
      </p:pic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5643570" y="214290"/>
            <a:ext cx="3071834" cy="2071702"/>
          </a:xfrm>
          <a:prstGeom prst="snip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81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132" y="285728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Здорово! У тебя не плохо все получилось. Обращайся ко мне по чаще. Я всегда рада помочь. </a:t>
            </a:r>
          </a:p>
          <a:p>
            <a:pPr algn="ctr"/>
            <a:r>
              <a:rPr lang="ru-RU" dirty="0" smtClean="0"/>
              <a:t>Ваша тётушка Сова!</a:t>
            </a:r>
          </a:p>
        </p:txBody>
      </p:sp>
      <p:pic>
        <p:nvPicPr>
          <p:cNvPr id="5" name="Рисунок 4" descr="17844908466b614e00320707a3fec4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5860"/>
            <a:ext cx="5479339" cy="5572140"/>
          </a:xfrm>
          <a:prstGeom prst="rect">
            <a:avLst/>
          </a:prstGeom>
        </p:spPr>
      </p:pic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5643570" y="142852"/>
            <a:ext cx="3071834" cy="1785950"/>
          </a:xfrm>
          <a:prstGeom prst="snip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81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117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22</cp:revision>
  <dcterms:created xsi:type="dcterms:W3CDTF">2020-02-24T19:58:32Z</dcterms:created>
  <dcterms:modified xsi:type="dcterms:W3CDTF">2020-05-12T15:13:18Z</dcterms:modified>
</cp:coreProperties>
</file>