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DD6D3-A9E6-4A87-A259-E1138EEBA497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AC613-98FE-4695-8416-6392C1A03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Тест И.П. Павлова,</a:t>
            </a:r>
            <a:br>
              <a:rPr lang="ru-RU" dirty="0" smtClean="0"/>
            </a:br>
            <a:r>
              <a:rPr lang="ru-RU" dirty="0" smtClean="0"/>
              <a:t>определяющий доминирующее полушарие головного мозга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AC613-98FE-4695-8416-6392C1A033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215891-5E2A-492F-A7CA-6F19935F1AD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277C68-1C1C-46A0-9E3C-29D1481D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vet-cvet-linii-luchi-72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105400"/>
            <a:ext cx="6984776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инструктор по ФК: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Носикова</a:t>
            </a:r>
            <a:r>
              <a:rPr lang="ru-RU" b="1" dirty="0" smtClean="0">
                <a:solidFill>
                  <a:schemeClr val="tx1"/>
                </a:solidFill>
              </a:rPr>
              <a:t> Н.Г.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4919" y="908720"/>
            <a:ext cx="716093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Тест И.П.Павлова,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определяющий 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доминирующее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полушарие 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головного мозга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u="sng" dirty="0" smtClean="0"/>
              <a:t>Практическая часть.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Я </a:t>
            </a:r>
            <a:r>
              <a:rPr lang="ru-RU" dirty="0" smtClean="0"/>
              <a:t>предлагаю вам прямо сейчас определить, какое полушарие доминирует именно у вас. Для этого я сейчас воспользуюсь одной из методик определения функциональной асимметрии полушарий (тест И.П. Павлова). </a:t>
            </a:r>
            <a:r>
              <a:rPr lang="ru-RU" dirty="0" smtClean="0"/>
              <a:t>Запишите карточки </a:t>
            </a:r>
            <a:r>
              <a:rPr lang="ru-RU" dirty="0" smtClean="0"/>
              <a:t>по 3 на 3 группы так, чтобы в каждой группе было что-то общее.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karas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0"/>
            <a:ext cx="3059832" cy="2276872"/>
          </a:xfrm>
          <a:prstGeom prst="rect">
            <a:avLst/>
          </a:prstGeom>
          <a:noFill/>
        </p:spPr>
      </p:pic>
      <p:pic>
        <p:nvPicPr>
          <p:cNvPr id="1030" name="Picture 6" descr="C:\Users\User\Desktop\kisspng-swimming-clip-art-5b397548568018.6302086915304922323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8880"/>
            <a:ext cx="3131840" cy="2404492"/>
          </a:xfrm>
          <a:prstGeom prst="rect">
            <a:avLst/>
          </a:prstGeom>
          <a:noFill/>
        </p:spPr>
      </p:pic>
      <p:pic>
        <p:nvPicPr>
          <p:cNvPr id="1031" name="Picture 7" descr="C:\Users\User\Desktop\kisspng-flashcard-stock-photography-illustration-running-boy-5a8df4406203f4.3925418715192525444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653136"/>
            <a:ext cx="3203848" cy="2204864"/>
          </a:xfrm>
          <a:prstGeom prst="rect">
            <a:avLst/>
          </a:prstGeom>
          <a:noFill/>
        </p:spPr>
      </p:pic>
      <p:pic>
        <p:nvPicPr>
          <p:cNvPr id="1032" name="Picture 8" descr="C:\Users\User\Desktop\Брадзот-не-выделе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59832" cy="2348880"/>
          </a:xfrm>
          <a:prstGeom prst="rect">
            <a:avLst/>
          </a:prstGeom>
          <a:noFill/>
        </p:spPr>
      </p:pic>
      <p:pic>
        <p:nvPicPr>
          <p:cNvPr id="1033" name="Picture 9" descr="C:\Users\User\Desktop\sher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2276872"/>
            <a:ext cx="3059832" cy="2376264"/>
          </a:xfrm>
          <a:prstGeom prst="rect">
            <a:avLst/>
          </a:prstGeom>
          <a:noFill/>
        </p:spPr>
      </p:pic>
      <p:pic>
        <p:nvPicPr>
          <p:cNvPr id="1026" name="Picture 2" descr="C:\Users\User\Desktop\iStock_000005542597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653136"/>
            <a:ext cx="3131840" cy="2204864"/>
          </a:xfrm>
          <a:prstGeom prst="rect">
            <a:avLst/>
          </a:prstGeom>
          <a:noFill/>
        </p:spPr>
      </p:pic>
      <p:pic>
        <p:nvPicPr>
          <p:cNvPr id="1035" name="Picture 11" descr="C:\Users\User\Desktop\d6c223d6a6cf1f4f0f662cf381ce9dea--painted-birds-beautiful-bird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2276872"/>
            <a:ext cx="3024336" cy="2386236"/>
          </a:xfrm>
          <a:prstGeom prst="rect">
            <a:avLst/>
          </a:prstGeom>
          <a:noFill/>
        </p:spPr>
      </p:pic>
      <p:pic>
        <p:nvPicPr>
          <p:cNvPr id="1029" name="Picture 5" descr="C:\Users\User\Desktop\2714740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653136"/>
            <a:ext cx="3024336" cy="2204864"/>
          </a:xfrm>
          <a:prstGeom prst="rect">
            <a:avLst/>
          </a:prstGeom>
          <a:noFill/>
        </p:spPr>
      </p:pic>
      <p:pic>
        <p:nvPicPr>
          <p:cNvPr id="1036" name="Picture 12" descr="C:\Users\User\Desktop\img_0001_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832" y="0"/>
            <a:ext cx="3024336" cy="2361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u="sng" dirty="0" smtClean="0"/>
              <a:t>Оценка результатов.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вы разложили карточки по 1 варианту, а именно: 1-я группа карточек – «карась», «орел», «овца»; 2-я группа карточек – «бегать», «плавать», «летать»; 3-я группа карточек – «шерсть», «перья», «чешуя». То у вас преобладает логическое мышление, мыслительный тип, доминирует левое полушарие.</a:t>
            </a:r>
          </a:p>
          <a:p>
            <a:r>
              <a:rPr lang="ru-RU" dirty="0" smtClean="0"/>
              <a:t>Если вы разложили карточки по 2 варианту, а именно: 1-я группа карточек – «карась», «плавать», «чешуя»; 2-я группа карточек – «орел», «летать», «перья»; 3-я группа карточек – «овца», «бегать», «шерсть». То у вас образное мышление, художественный тип, доминирует правое полушарие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Итак, </a:t>
            </a:r>
            <a:r>
              <a:rPr lang="ru-RU" dirty="0" smtClean="0"/>
              <a:t>п</a:t>
            </a:r>
            <a:r>
              <a:rPr lang="ru-RU" dirty="0" smtClean="0"/>
              <a:t>ри не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</a:t>
            </a:r>
            <a:r>
              <a:rPr lang="ru-RU" dirty="0" smtClean="0"/>
              <a:t>межполушарного взаимодействия не происходит полноценного обмена информацией между правым и левым полушариями, каждое их которых постигает внешний мир по-своему. Для совместной работы обоих полушарий требуется их функциональная связь. А пик работоспособности мозга приходится </a:t>
            </a:r>
            <a:r>
              <a:rPr lang="ru-RU" dirty="0" smtClean="0"/>
              <a:t>на те </a:t>
            </a:r>
            <a:r>
              <a:rPr lang="ru-RU" dirty="0" smtClean="0"/>
              <a:t>мгновения, когда мышление обоих полушарий синхронизируется.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205</TotalTime>
  <Words>258</Words>
  <Application>Microsoft Office PowerPoint</Application>
  <PresentationFormat>Экран (4:3)</PresentationFormat>
  <Paragraphs>16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Практическая часть. </vt:lpstr>
      <vt:lpstr>Слайд 3</vt:lpstr>
      <vt:lpstr>Оценка результатов.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2020-02-14T10:52:39Z</dcterms:created>
  <dcterms:modified xsi:type="dcterms:W3CDTF">2020-05-22T16:38:56Z</dcterms:modified>
</cp:coreProperties>
</file>