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600200"/>
          </a:xfrm>
        </p:spPr>
        <p:txBody>
          <a:bodyPr/>
          <a:lstStyle/>
          <a:p>
            <a:r>
              <a:rPr lang="ru-RU" sz="8000" dirty="0" smtClean="0">
                <a:solidFill>
                  <a:srgbClr val="FF0000"/>
                </a:solidFill>
              </a:rPr>
              <a:t>Сказка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73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600200"/>
          </a:xfrm>
        </p:spPr>
        <p:txBody>
          <a:bodyPr/>
          <a:lstStyle/>
          <a:p>
            <a:pPr algn="l"/>
            <a:r>
              <a:rPr lang="ru-RU" sz="6000" dirty="0" smtClean="0">
                <a:solidFill>
                  <a:schemeClr val="tx1"/>
                </a:solidFill>
              </a:rPr>
              <a:t>Ирина Петровна </a:t>
            </a:r>
            <a:r>
              <a:rPr lang="ru-RU" sz="6000" dirty="0" err="1" smtClean="0">
                <a:solidFill>
                  <a:schemeClr val="tx1"/>
                </a:solidFill>
              </a:rPr>
              <a:t>Токмакова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3682752" cy="38492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Русская писательница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Родилась 3 марта 1929 года.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18626"/>
            <a:ext cx="3888482" cy="569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938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/>
              <a:t>Книги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196752"/>
            <a:ext cx="3498354" cy="5346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96752"/>
            <a:ext cx="4320480" cy="5322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00" y="1196752"/>
            <a:ext cx="3498794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Книга &quot;Мы узнаем все на свете&quot; Ирина Петровна Токмакова купить с доставкой по Киеву/Украине. &quot;Мы узнаем все на свете&quot; - Ирина П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340" y="1196751"/>
            <a:ext cx="4452092" cy="547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78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</a:rPr>
              <a:t>Клякса – черное пятно на бумаге.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628800"/>
            <a:ext cx="6381750" cy="472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424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20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Исполнительная</vt:lpstr>
      <vt:lpstr>Сказка</vt:lpstr>
      <vt:lpstr>Ирина Петровна Токмакова</vt:lpstr>
      <vt:lpstr>Книги</vt:lpstr>
      <vt:lpstr>Клякса – черное пятно на бумаге.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</dc:title>
  <dc:creator>Анастасия</dc:creator>
  <cp:lastModifiedBy>Анастасия</cp:lastModifiedBy>
  <cp:revision>1</cp:revision>
  <dcterms:created xsi:type="dcterms:W3CDTF">2015-03-10T18:26:59Z</dcterms:created>
  <dcterms:modified xsi:type="dcterms:W3CDTF">2015-03-10T18:35:14Z</dcterms:modified>
</cp:coreProperties>
</file>