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9" r:id="rId5"/>
    <p:sldId id="270" r:id="rId6"/>
    <p:sldId id="271" r:id="rId7"/>
    <p:sldId id="272" r:id="rId8"/>
    <p:sldId id="274" r:id="rId9"/>
    <p:sldId id="275" r:id="rId10"/>
    <p:sldId id="276" r:id="rId11"/>
    <p:sldId id="278" r:id="rId12"/>
    <p:sldId id="279" r:id="rId13"/>
    <p:sldId id="280" r:id="rId14"/>
    <p:sldId id="282" r:id="rId15"/>
    <p:sldId id="281" r:id="rId16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1206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831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578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116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239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030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942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229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767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442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245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7CB31-5EEA-4F4F-8BF8-06CC707A02DA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673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gallerix.ru/" TargetMode="External"/><Relationship Id="rId2" Type="http://schemas.openxmlformats.org/officeDocument/2006/relationships/hyperlink" Target="http://internika.org/works/obuchayushchie-materialy/0?page=37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ote4estvo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1184" y="1640380"/>
            <a:ext cx="682817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Викторина  по ИЗО «Калейдоскоп»</a:t>
            </a:r>
          </a:p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5-7 классов.</a:t>
            </a:r>
            <a:endParaRPr lang="ru-RU" sz="48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олилиния 5"/>
          <p:cNvSpPr/>
          <p:nvPr/>
        </p:nvSpPr>
        <p:spPr>
          <a:xfrm rot="21225795">
            <a:off x="2231574" y="2721079"/>
            <a:ext cx="5290457" cy="1360714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олилиния 7"/>
          <p:cNvSpPr/>
          <p:nvPr/>
        </p:nvSpPr>
        <p:spPr>
          <a:xfrm rot="21395544">
            <a:off x="397183" y="4964449"/>
            <a:ext cx="4300152" cy="767782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167305" y="4575719"/>
            <a:ext cx="46590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МОУ «</a:t>
            </a:r>
            <a:r>
              <a:rPr lang="ru-RU" sz="28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Благоевская</a:t>
            </a:r>
            <a:r>
              <a:rPr lang="ru-RU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СОШ»</a:t>
            </a:r>
          </a:p>
          <a:p>
            <a:r>
              <a:rPr lang="ru-RU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 ИЗО, МХК Ушакова В.А.</a:t>
            </a:r>
            <a:endParaRPr lang="ru-RU" sz="2800" i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87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07078" y="365126"/>
            <a:ext cx="5108271" cy="1325563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Разгадай ребусы: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714" y="1738170"/>
            <a:ext cx="6810375" cy="2057400"/>
          </a:xfrm>
          <a:prstGeom prst="rect">
            <a:avLst/>
          </a:prstGeom>
          <a:ln w="76200">
            <a:solidFill>
              <a:srgbClr val="9BBB59">
                <a:lumMod val="60000"/>
                <a:lumOff val="40000"/>
              </a:srgb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008481" y="4233889"/>
            <a:ext cx="38766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Автопортрет.</a:t>
            </a:r>
          </a:p>
        </p:txBody>
      </p:sp>
    </p:spTree>
    <p:extLst>
      <p:ext uri="{BB962C8B-B14F-4D97-AF65-F5344CB8AC3E}">
        <p14:creationId xmlns:p14="http://schemas.microsoft.com/office/powerpoint/2010/main" val="3247391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9072" y="1456619"/>
            <a:ext cx="6553200" cy="2333625"/>
          </a:xfrm>
          <a:prstGeom prst="rect">
            <a:avLst/>
          </a:prstGeom>
          <a:ln w="76200">
            <a:solidFill>
              <a:srgbClr val="9BBB59">
                <a:lumMod val="60000"/>
                <a:lumOff val="40000"/>
              </a:srgb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297336" y="4371677"/>
            <a:ext cx="18822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Пейзаж.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724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1403" y="1369185"/>
            <a:ext cx="6548120" cy="2867025"/>
          </a:xfrm>
          <a:prstGeom prst="rect">
            <a:avLst/>
          </a:prstGeom>
          <a:ln w="76200">
            <a:solidFill>
              <a:schemeClr val="accent3">
                <a:lumMod val="60000"/>
                <a:lumOff val="40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1620028" y="4446833"/>
            <a:ext cx="22878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Акварель</a:t>
            </a:r>
            <a:r>
              <a:rPr lang="ru-RU" dirty="0">
                <a:latin typeface="Times New Roman"/>
                <a:ea typeface="Times New Roman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1989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6935" y="1358561"/>
            <a:ext cx="6645910" cy="2086610"/>
          </a:xfrm>
          <a:prstGeom prst="rect">
            <a:avLst/>
          </a:prstGeom>
          <a:ln w="76200">
            <a:solidFill>
              <a:srgbClr val="9BBB59">
                <a:lumMod val="60000"/>
                <a:lumOff val="40000"/>
              </a:srgb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1747451" y="3858110"/>
            <a:ext cx="27052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Искусство.</a:t>
            </a:r>
          </a:p>
        </p:txBody>
      </p:sp>
    </p:spTree>
    <p:extLst>
      <p:ext uri="{BB962C8B-B14F-4D97-AF65-F5344CB8AC3E}">
        <p14:creationId xmlns:p14="http://schemas.microsoft.com/office/powerpoint/2010/main" val="2080399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27759" y="1209444"/>
            <a:ext cx="739661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работу! Творческих успехов!</a:t>
            </a:r>
            <a:endParaRPr lang="ru-RU" sz="48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0771" y="3081403"/>
            <a:ext cx="2452818" cy="2367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74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64087" y="1979112"/>
            <a:ext cx="814191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hlinkClick r:id="rId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internika.org/works/obu…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Обучающие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материалы </a:t>
            </a:r>
            <a:r>
              <a:rPr lang="ru-RU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ИнтерНика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- открытое педагогическое 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объединение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  <a:hlinkClick r:id="rId3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gallerix.ru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4"/>
              </a:rPr>
              <a:t>http://www.ote4estvo.ru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И.Д. Агеева. </a:t>
            </a:r>
            <a:r>
              <a:rPr lang="ru-RU" dirty="0" smtClean="0"/>
              <a:t>Занимательные материалы по изобразительному искусству. Методическое пособие.–</a:t>
            </a:r>
            <a:r>
              <a:rPr lang="ru-RU" dirty="0" err="1" smtClean="0"/>
              <a:t>М.:Творческий</a:t>
            </a:r>
            <a:r>
              <a:rPr lang="ru-RU" dirty="0" smtClean="0"/>
              <a:t> цнтр,2007.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Изобразительное искусство: предметная неделя в школе. Беседы, викторины, олимпиады, необычные уроки.</a:t>
            </a:r>
            <a:r>
              <a:rPr lang="ru-RU" dirty="0"/>
              <a:t> /</a:t>
            </a:r>
            <a:r>
              <a:rPr lang="ru-RU" dirty="0" err="1"/>
              <a:t>сост.О.В</a:t>
            </a:r>
            <a:r>
              <a:rPr lang="ru-RU" dirty="0"/>
              <a:t>. Свиридова.</a:t>
            </a:r>
            <a:r>
              <a:rPr lang="ru-RU" dirty="0" smtClean="0"/>
              <a:t>-.Волгоград: Учитель,2007.</a:t>
            </a:r>
          </a:p>
          <a:p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175348" y="863676"/>
            <a:ext cx="55051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ресурсы и использованная литература</a:t>
            </a:r>
          </a:p>
        </p:txBody>
      </p:sp>
    </p:spTree>
    <p:extLst>
      <p:ext uri="{BB962C8B-B14F-4D97-AF65-F5344CB8AC3E}">
        <p14:creationId xmlns:p14="http://schemas.microsoft.com/office/powerpoint/2010/main" val="125464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57954" y="409094"/>
            <a:ext cx="39808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i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Викторина «Калейдоскоп»</a:t>
            </a:r>
          </a:p>
        </p:txBody>
      </p:sp>
      <p:sp>
        <p:nvSpPr>
          <p:cNvPr id="6" name="Полилиния 5"/>
          <p:cNvSpPr/>
          <p:nvPr/>
        </p:nvSpPr>
        <p:spPr>
          <a:xfrm rot="21225795">
            <a:off x="3603172" y="1052176"/>
            <a:ext cx="5290457" cy="1360714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82718" y="2301012"/>
            <a:ext cx="4521895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II-IV 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часть.</a:t>
            </a:r>
          </a:p>
          <a:p>
            <a:pPr algn="ctr"/>
            <a:endParaRPr lang="ru-RU" sz="36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Шутим вместе.</a:t>
            </a:r>
            <a:endParaRPr lang="en-US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Верификатор.</a:t>
            </a:r>
            <a:endParaRPr lang="en-US" sz="36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Ребусы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3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C:\Users\Маким\Desktop\рисунки\1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5862" y="2200804"/>
            <a:ext cx="2396886" cy="2364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475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32340" y="365126"/>
            <a:ext cx="4983009" cy="1325563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.Шутим вместе.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зовут художников, которые рисуют без кистей и </a:t>
            </a: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красок?</a:t>
            </a:r>
            <a:endParaRPr lang="ru-RU" sz="2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096" y="1894824"/>
            <a:ext cx="5911850" cy="425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563638" y="2256903"/>
            <a:ext cx="2702861" cy="833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449263" eaLnBrk="1" fontAlgn="base" latinLnBrk="0" hangingPunct="1">
              <a:lnSpc>
                <a:spcPct val="100000"/>
              </a:lnSpc>
              <a:spcBef>
                <a:spcPts val="3375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alt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Мороз</a:t>
            </a: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, Осень,</a:t>
            </a:r>
            <a:r>
              <a:rPr kumimoji="0" lang="ru-RU" altLang="ru-RU" sz="24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Солнце.</a:t>
            </a:r>
            <a:endParaRPr kumimoji="0" lang="en-GB" altLang="ru-RU" sz="24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http://stat20.privet.ru/lr/0b2410efcb23674cadaf24f90d248fb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096" y="1894824"/>
            <a:ext cx="3607496" cy="3453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img01.chitalnya.ru/upload/369/250502493698149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3956" y="2296766"/>
            <a:ext cx="4659682" cy="3453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5275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70126" y="365126"/>
            <a:ext cx="4845224" cy="132556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единственное на Земле рисующее существо.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http://900igr.net/datai/istorija/CHerty-cheloveka/0016-020-Antropogenez-eto-istoricheski-protsess-formirovanija-sovremennog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4295" y="2165133"/>
            <a:ext cx="4296428" cy="3784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48614" y="2392564"/>
            <a:ext cx="30312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Человек.</a:t>
            </a:r>
          </a:p>
        </p:txBody>
      </p:sp>
    </p:spTree>
    <p:extLst>
      <p:ext uri="{BB962C8B-B14F-4D97-AF65-F5344CB8AC3E}">
        <p14:creationId xmlns:p14="http://schemas.microsoft.com/office/powerpoint/2010/main" val="291827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7288" y="365126"/>
            <a:ext cx="5008062" cy="1325563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хужожник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«вгоняет в краску»?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107" y="1716066"/>
            <a:ext cx="3476625" cy="4359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935254" y="2279830"/>
            <a:ext cx="15183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Кисть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7876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19814" y="365126"/>
            <a:ext cx="4995535" cy="132556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называется «полуфабрикат» картины?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6251" y="1555702"/>
            <a:ext cx="6667500" cy="382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94173" y="5384752"/>
            <a:ext cx="16850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Эскиз.</a:t>
            </a:r>
          </a:p>
        </p:txBody>
      </p:sp>
    </p:spTree>
    <p:extLst>
      <p:ext uri="{BB962C8B-B14F-4D97-AF65-F5344CB8AC3E}">
        <p14:creationId xmlns:p14="http://schemas.microsoft.com/office/powerpoint/2010/main" val="3831353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2236" y="365126"/>
            <a:ext cx="5158373" cy="1325563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Врач произведений искусств?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932" y="1960232"/>
            <a:ext cx="5040552" cy="3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 flipH="1">
            <a:off x="5845392" y="2110544"/>
            <a:ext cx="29604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Реставратор.</a:t>
            </a:r>
          </a:p>
        </p:txBody>
      </p:sp>
    </p:spTree>
    <p:extLst>
      <p:ext uri="{BB962C8B-B14F-4D97-AF65-F5344CB8AC3E}">
        <p14:creationId xmlns:p14="http://schemas.microsoft.com/office/powerpoint/2010/main" val="1421003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7288" y="715855"/>
            <a:ext cx="5033114" cy="132556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знаменитый русский художник нарисовал картину для фантиков  шоколадных конфет «Мишек»?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942" y="2556419"/>
            <a:ext cx="5737225" cy="330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238510" y="2812465"/>
            <a:ext cx="25362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И.И.Шишкин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364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82027" y="408379"/>
            <a:ext cx="6021888" cy="706437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Верификатор. </a:t>
            </a:r>
            <a:b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Веришь или нет?</a:t>
            </a:r>
            <a:endParaRPr lang="ru-RU" sz="2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7731" y="1014608"/>
            <a:ext cx="5721263" cy="513567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1.Простым карандашом средней твердости можно провести линию длинной 5,5 км?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795390" y="2052181"/>
            <a:ext cx="5721263" cy="5135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кто не верит, пусть поверит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90601" y="2482242"/>
            <a:ext cx="5721263" cy="5135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2.Леонардо да Винчи был левшой?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3033386" y="2845496"/>
            <a:ext cx="5721263" cy="5135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713983" y="3273468"/>
            <a:ext cx="5721263" cy="5135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Этюдник –это книжка с нотами этюдов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2807916" y="3872630"/>
            <a:ext cx="5721263" cy="51356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специальный ящик с принадлежностями для рисования.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613774" y="4386197"/>
            <a:ext cx="5721263" cy="5135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Все художники: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И.Шишкин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И.Левитан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А.Саврасов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И.Айвазовский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работали в жанре пейзажа?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1114815" y="5574082"/>
            <a:ext cx="5721263" cy="5135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Да.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828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238ce4a5e74830e67d95ef488916384177ca3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254</Words>
  <Application>Microsoft Office PowerPoint</Application>
  <PresentationFormat>Экран (4:3)</PresentationFormat>
  <Paragraphs>46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II.Шутим вместе. Как зовут художников, которые рисуют без кистей и красок?</vt:lpstr>
      <vt:lpstr>Назовите единственное на Земле рисующее существо. </vt:lpstr>
      <vt:lpstr>Что хужожник «вгоняет в краску»?</vt:lpstr>
      <vt:lpstr>Как называется «полуфабрикат» картины?</vt:lpstr>
      <vt:lpstr>Врач произведений искусств?</vt:lpstr>
      <vt:lpstr>Какой знаменитый русский художник нарисовал картину для фантиков  шоколадных конфет «Мишек»?</vt:lpstr>
      <vt:lpstr>III.Верификатор.  Веришь или нет?</vt:lpstr>
      <vt:lpstr>IV.Разгадай ребусы: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Маким</cp:lastModifiedBy>
  <cp:revision>32</cp:revision>
  <dcterms:created xsi:type="dcterms:W3CDTF">2013-03-12T14:14:01Z</dcterms:created>
  <dcterms:modified xsi:type="dcterms:W3CDTF">2013-11-18T18:51:36Z</dcterms:modified>
</cp:coreProperties>
</file>