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9" r:id="rId3"/>
    <p:sldId id="270" r:id="rId4"/>
    <p:sldId id="263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79" autoAdjust="0"/>
  </p:normalViewPr>
  <p:slideViewPr>
    <p:cSldViewPr>
      <p:cViewPr varScale="1">
        <p:scale>
          <a:sx n="64" d="100"/>
          <a:sy n="64" d="100"/>
        </p:scale>
        <p:origin x="4362" y="1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AB416-9AE0-4175-BF2C-8D2B18D6998D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0684-6735-49C9-8C21-0E587F989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AB416-9AE0-4175-BF2C-8D2B18D6998D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0684-6735-49C9-8C21-0E587F989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AB416-9AE0-4175-BF2C-8D2B18D6998D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0684-6735-49C9-8C21-0E587F989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AB416-9AE0-4175-BF2C-8D2B18D6998D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0684-6735-49C9-8C21-0E587F989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AB416-9AE0-4175-BF2C-8D2B18D6998D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0684-6735-49C9-8C21-0E587F989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AB416-9AE0-4175-BF2C-8D2B18D6998D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0684-6735-49C9-8C21-0E587F989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AB416-9AE0-4175-BF2C-8D2B18D6998D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0684-6735-49C9-8C21-0E587F989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AB416-9AE0-4175-BF2C-8D2B18D6998D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0684-6735-49C9-8C21-0E587F989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AB416-9AE0-4175-BF2C-8D2B18D6998D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0684-6735-49C9-8C21-0E587F989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AB416-9AE0-4175-BF2C-8D2B18D6998D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0684-6735-49C9-8C21-0E587F989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AB416-9AE0-4175-BF2C-8D2B18D6998D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40684-6735-49C9-8C21-0E587F989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AB416-9AE0-4175-BF2C-8D2B18D6998D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40684-6735-49C9-8C21-0E587F989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www.letopis.info/themes/music/jaziychkoviye_muziykalniye_instrumentiy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playcast.ru/uploads/2014/10/19/1027556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3563888" y="1844824"/>
            <a:ext cx="2116220" cy="707886"/>
          </a:xfrm>
          <a:prstGeom prst="rect">
            <a:avLst/>
          </a:prstGeom>
        </p:spPr>
        <p:txBody>
          <a:bodyPr wrap="none">
            <a:prstTxWarp prst="textWave1">
              <a:avLst/>
            </a:prstTxWarp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гармонь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uniart-shop.ru/app/webroot/files/images/DSC_5056%20cop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87824" y="2780928"/>
            <a:ext cx="3622375" cy="2835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846808" y="14374216"/>
            <a:ext cx="6064100" cy="4560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999208" y="14526616"/>
            <a:ext cx="6064100" cy="4560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622672" y="25823488"/>
            <a:ext cx="4499076" cy="3383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1187624" y="476672"/>
            <a:ext cx="70020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ОБРАЗОВАТЕЛЬНОЕ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УЧРЕЖДЕНИЕ ДОПОЛНИТЕЛЬНОГО ОБРАЗОВАНИЯ ЦЕНТР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ТВОРЧЕСТВА И ОБРАЗОВАНИЯ ФРУНЗЕНСКОГО РАЙОНА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3968" y="5877272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Автор: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Большухина Любовь Васильевна,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педагог дополнительного образования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playcast.ru/uploads/2014/10/19/1027556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395536" y="332656"/>
            <a:ext cx="8604448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Подлинное происхождение такого музыкального инструмента, как гармонь, до сих пор точно не установлено. Некоторые источники утверждают, что гармонь изобрели в Германии, другие – что в России.</a:t>
            </a:r>
            <a:br>
              <a:rPr lang="ru-RU" dirty="0" smtClean="0"/>
            </a:br>
            <a:r>
              <a:rPr lang="ru-RU" dirty="0" smtClean="0"/>
              <a:t>По одной из версий, гармонь придумал </a:t>
            </a:r>
            <a:r>
              <a:rPr lang="ru-RU" dirty="0" err="1" smtClean="0"/>
              <a:t>Франтишек</a:t>
            </a:r>
            <a:r>
              <a:rPr lang="ru-RU" dirty="0" smtClean="0"/>
              <a:t> </a:t>
            </a:r>
            <a:r>
              <a:rPr lang="ru-RU" dirty="0" err="1" smtClean="0"/>
              <a:t>Киршник</a:t>
            </a:r>
            <a:r>
              <a:rPr lang="ru-RU" dirty="0" smtClean="0"/>
              <a:t> – чешский мастер органного искусства в 1783 году. По мнению академика </a:t>
            </a:r>
            <a:r>
              <a:rPr lang="ru-RU" dirty="0" err="1" smtClean="0"/>
              <a:t>Мирека</a:t>
            </a:r>
            <a:r>
              <a:rPr lang="ru-RU" dirty="0" smtClean="0"/>
              <a:t> действие происходило в Санкт-Петербурге. Основное оформление, которое мы можем наблюдать в современной гармони, придал инструменту в 1829 году русский мастер, проживавший в Вене, </a:t>
            </a:r>
            <a:r>
              <a:rPr lang="ru-RU" dirty="0" err="1" smtClean="0"/>
              <a:t>Демианов</a:t>
            </a:r>
            <a:r>
              <a:rPr lang="ru-RU" dirty="0" smtClean="0"/>
              <a:t>. Ему принадлежит идея создания корпуса и двух клавиатур. На ней было 7 клавиш на правой части и 2 клавиши на левой части гармони.</a:t>
            </a:r>
            <a:br>
              <a:rPr lang="ru-RU" dirty="0" smtClean="0"/>
            </a:br>
            <a:r>
              <a:rPr lang="ru-RU" dirty="0" smtClean="0"/>
              <a:t>Уже в 1830 году было организовано массовое изготовление гармоней. Изготавливал их тульский мастер Иван </a:t>
            </a:r>
            <a:r>
              <a:rPr lang="ru-RU" dirty="0" err="1" smtClean="0"/>
              <a:t>Сизов</a:t>
            </a:r>
            <a:r>
              <a:rPr lang="ru-RU" dirty="0" smtClean="0"/>
              <a:t>. Буквально за одно десятилетие инструмент получил распространение по всем российским губерниям. Гармонь стала национальным инструментом для всех сословий. Широкий диапазон, громкое выразительное звучание гармони как нельзя лучше вписались в русский колорит.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http://www.letopis.info/img/empt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6" name="Picture 2" descr="http://www.playcast.ru/uploads/2014/10/19/10275569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>
          <a:xfrm>
            <a:off x="3851920" y="764704"/>
            <a:ext cx="4968552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Гармонь, или гармошка – это </a:t>
            </a:r>
            <a:r>
              <a:rPr lang="ru-RU" u="sng" dirty="0" smtClean="0">
                <a:hlinkClick r:id="rId4"/>
              </a:rPr>
              <a:t>духовой язычковый</a:t>
            </a:r>
            <a:r>
              <a:rPr lang="ru-RU" dirty="0" smtClean="0"/>
              <a:t> музыкальный инструмент с клавишно-пневматическим механизмом. По бокам инструмента расположены две клавиатуры: на правой играется мелодия, левая предназначена для аккомпанемента. Под гармоникой понимают целый ряд музыкальных инструментов, как ручных, так и губных. Звучание в этих инструментах достигается путем колебания язычка (металлической планки) под действием потока воздуха. В ручных моделях, как в гармони, воздух нагнетается при помощи специального резервуара – меха.</a:t>
            </a:r>
            <a:endParaRPr lang="ru-RU" dirty="0"/>
          </a:p>
        </p:txBody>
      </p:sp>
      <p:pic>
        <p:nvPicPr>
          <p:cNvPr id="1027" name="Picture 3" descr="http://www.letopis.info/files/posts/imgs/276/images_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676719">
            <a:off x="499477" y="2231105"/>
            <a:ext cx="3222736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laycast.ru/uploads/2014/10/19/1027556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6" name="Picture 2" descr="http://zhaba.ru/storage-10667/images-7240/59a11f37775db26f477230b47db03cac_5724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9964" y="900336"/>
            <a:ext cx="7765000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zhaba.ru/storage-10667/images-7240/59a11f37775db26f477230b47db03cac_5724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2364" y="1052736"/>
            <a:ext cx="7765000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playcast.ru/uploads/2014/10/19/1027556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755576" y="404664"/>
            <a:ext cx="31184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1.Плетение правой части корпуса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5229200"/>
            <a:ext cx="322941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1.В технике монастырского  плетения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проплести три ряда  из 6-ти крестиков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2.Соединить боковые бисеринки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первого ряда и третьего ряда -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получится квадратный жгут</a:t>
            </a:r>
          </a:p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429239" y="908720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119870" y="1142215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738610" y="1142215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429239" y="1375712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119870" y="1609208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738610" y="1609208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429239" y="1842705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119870" y="2076200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738610" y="2076200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429239" y="2309696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119870" y="2543191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738610" y="2543191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429239" y="2776689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119870" y="3010184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738610" y="3010184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429239" y="3243681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119870" y="3477176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738610" y="3477176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429239" y="3710673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2151104" y="908720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460475" y="1142215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151104" y="1375712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460475" y="1609208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151104" y="1842705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460475" y="2076200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151104" y="2309696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460475" y="2543191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2151104" y="2776689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460475" y="3010184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2151104" y="3243681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460475" y="3477176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2151104" y="3710673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2872969" y="908720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3182339" y="1142215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2872969" y="1375712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3182339" y="1609208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2872969" y="1842705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3182339" y="2076200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2872969" y="2309696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3182339" y="2543191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2872969" y="2776689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3182339" y="3010184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2872969" y="3243681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3182339" y="3477176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2872969" y="3710673"/>
            <a:ext cx="309370" cy="233495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олилиния 50"/>
          <p:cNvSpPr/>
          <p:nvPr/>
        </p:nvSpPr>
        <p:spPr>
          <a:xfrm>
            <a:off x="1222508" y="1004191"/>
            <a:ext cx="2362445" cy="2908486"/>
          </a:xfrm>
          <a:custGeom>
            <a:avLst/>
            <a:gdLst>
              <a:gd name="connsiteX0" fmla="*/ 307383 w 2151682"/>
              <a:gd name="connsiteY0" fmla="*/ 0 h 3104827"/>
              <a:gd name="connsiteX1" fmla="*/ 632848 w 2151682"/>
              <a:gd name="connsiteY1" fmla="*/ 232475 h 3104827"/>
              <a:gd name="connsiteX2" fmla="*/ 353878 w 2151682"/>
              <a:gd name="connsiteY2" fmla="*/ 480447 h 3104827"/>
              <a:gd name="connsiteX3" fmla="*/ 136902 w 2151682"/>
              <a:gd name="connsiteY3" fmla="*/ 650929 h 3104827"/>
              <a:gd name="connsiteX4" fmla="*/ 59410 w 2151682"/>
              <a:gd name="connsiteY4" fmla="*/ 883403 h 3104827"/>
              <a:gd name="connsiteX5" fmla="*/ 493363 w 2151682"/>
              <a:gd name="connsiteY5" fmla="*/ 1146875 h 3104827"/>
              <a:gd name="connsiteX6" fmla="*/ 648346 w 2151682"/>
              <a:gd name="connsiteY6" fmla="*/ 1270861 h 3104827"/>
              <a:gd name="connsiteX7" fmla="*/ 276387 w 2151682"/>
              <a:gd name="connsiteY7" fmla="*/ 1565329 h 3104827"/>
              <a:gd name="connsiteX8" fmla="*/ 105905 w 2151682"/>
              <a:gd name="connsiteY8" fmla="*/ 1735810 h 3104827"/>
              <a:gd name="connsiteX9" fmla="*/ 322882 w 2151682"/>
              <a:gd name="connsiteY9" fmla="*/ 1968285 h 3104827"/>
              <a:gd name="connsiteX10" fmla="*/ 524360 w 2151682"/>
              <a:gd name="connsiteY10" fmla="*/ 2200759 h 3104827"/>
              <a:gd name="connsiteX11" fmla="*/ 601851 w 2151682"/>
              <a:gd name="connsiteY11" fmla="*/ 2278251 h 3104827"/>
              <a:gd name="connsiteX12" fmla="*/ 322882 w 2151682"/>
              <a:gd name="connsiteY12" fmla="*/ 2495227 h 3104827"/>
              <a:gd name="connsiteX13" fmla="*/ 121404 w 2151682"/>
              <a:gd name="connsiteY13" fmla="*/ 2712203 h 3104827"/>
              <a:gd name="connsiteX14" fmla="*/ 121404 w 2151682"/>
              <a:gd name="connsiteY14" fmla="*/ 2960176 h 3104827"/>
              <a:gd name="connsiteX15" fmla="*/ 322882 w 2151682"/>
              <a:gd name="connsiteY15" fmla="*/ 2991173 h 3104827"/>
              <a:gd name="connsiteX16" fmla="*/ 508861 w 2151682"/>
              <a:gd name="connsiteY16" fmla="*/ 2960176 h 3104827"/>
              <a:gd name="connsiteX17" fmla="*/ 756834 w 2151682"/>
              <a:gd name="connsiteY17" fmla="*/ 2712203 h 3104827"/>
              <a:gd name="connsiteX18" fmla="*/ 741336 w 2151682"/>
              <a:gd name="connsiteY18" fmla="*/ 2557220 h 3104827"/>
              <a:gd name="connsiteX19" fmla="*/ 1159790 w 2151682"/>
              <a:gd name="connsiteY19" fmla="*/ 2479729 h 3104827"/>
              <a:gd name="connsiteX20" fmla="*/ 1361268 w 2151682"/>
              <a:gd name="connsiteY20" fmla="*/ 2185261 h 3104827"/>
              <a:gd name="connsiteX21" fmla="*/ 989309 w 2151682"/>
              <a:gd name="connsiteY21" fmla="*/ 2014780 h 3104827"/>
              <a:gd name="connsiteX22" fmla="*/ 756834 w 2151682"/>
              <a:gd name="connsiteY22" fmla="*/ 1797803 h 3104827"/>
              <a:gd name="connsiteX23" fmla="*/ 756834 w 2151682"/>
              <a:gd name="connsiteY23" fmla="*/ 1797803 h 3104827"/>
              <a:gd name="connsiteX24" fmla="*/ 834326 w 2151682"/>
              <a:gd name="connsiteY24" fmla="*/ 1611824 h 3104827"/>
              <a:gd name="connsiteX25" fmla="*/ 1159790 w 2151682"/>
              <a:gd name="connsiteY25" fmla="*/ 1410346 h 3104827"/>
              <a:gd name="connsiteX26" fmla="*/ 1330272 w 2151682"/>
              <a:gd name="connsiteY26" fmla="*/ 1270861 h 3104827"/>
              <a:gd name="connsiteX27" fmla="*/ 896319 w 2151682"/>
              <a:gd name="connsiteY27" fmla="*/ 929898 h 3104827"/>
              <a:gd name="connsiteX28" fmla="*/ 663844 w 2151682"/>
              <a:gd name="connsiteY28" fmla="*/ 774915 h 3104827"/>
              <a:gd name="connsiteX29" fmla="*/ 973810 w 2151682"/>
              <a:gd name="connsiteY29" fmla="*/ 557939 h 3104827"/>
              <a:gd name="connsiteX30" fmla="*/ 1252780 w 2151682"/>
              <a:gd name="connsiteY30" fmla="*/ 340963 h 3104827"/>
              <a:gd name="connsiteX31" fmla="*/ 1268278 w 2151682"/>
              <a:gd name="connsiteY31" fmla="*/ 185980 h 3104827"/>
              <a:gd name="connsiteX32" fmla="*/ 1407763 w 2151682"/>
              <a:gd name="connsiteY32" fmla="*/ 46495 h 3104827"/>
              <a:gd name="connsiteX33" fmla="*/ 1702231 w 2151682"/>
              <a:gd name="connsiteY33" fmla="*/ 0 h 3104827"/>
              <a:gd name="connsiteX34" fmla="*/ 1934705 w 2151682"/>
              <a:gd name="connsiteY34" fmla="*/ 46495 h 3104827"/>
              <a:gd name="connsiteX35" fmla="*/ 1996699 w 2151682"/>
              <a:gd name="connsiteY35" fmla="*/ 232475 h 3104827"/>
              <a:gd name="connsiteX36" fmla="*/ 1764224 w 2151682"/>
              <a:gd name="connsiteY36" fmla="*/ 480447 h 3104827"/>
              <a:gd name="connsiteX37" fmla="*/ 1283777 w 2151682"/>
              <a:gd name="connsiteY37" fmla="*/ 712922 h 3104827"/>
              <a:gd name="connsiteX38" fmla="*/ 1469756 w 2151682"/>
              <a:gd name="connsiteY38" fmla="*/ 1007390 h 3104827"/>
              <a:gd name="connsiteX39" fmla="*/ 1810719 w 2151682"/>
              <a:gd name="connsiteY39" fmla="*/ 1193369 h 3104827"/>
              <a:gd name="connsiteX40" fmla="*/ 1888210 w 2151682"/>
              <a:gd name="connsiteY40" fmla="*/ 1301858 h 3104827"/>
              <a:gd name="connsiteX41" fmla="*/ 1609241 w 2151682"/>
              <a:gd name="connsiteY41" fmla="*/ 1580827 h 3104827"/>
              <a:gd name="connsiteX42" fmla="*/ 1376766 w 2151682"/>
              <a:gd name="connsiteY42" fmla="*/ 1689315 h 3104827"/>
              <a:gd name="connsiteX43" fmla="*/ 1361268 w 2151682"/>
              <a:gd name="connsiteY43" fmla="*/ 1766807 h 3104827"/>
              <a:gd name="connsiteX44" fmla="*/ 1423261 w 2151682"/>
              <a:gd name="connsiteY44" fmla="*/ 1921790 h 3104827"/>
              <a:gd name="connsiteX45" fmla="*/ 1764224 w 2151682"/>
              <a:gd name="connsiteY45" fmla="*/ 2107769 h 3104827"/>
              <a:gd name="connsiteX46" fmla="*/ 1965702 w 2151682"/>
              <a:gd name="connsiteY46" fmla="*/ 2216258 h 3104827"/>
              <a:gd name="connsiteX47" fmla="*/ 1748726 w 2151682"/>
              <a:gd name="connsiteY47" fmla="*/ 2464230 h 3104827"/>
              <a:gd name="connsiteX48" fmla="*/ 1609241 w 2151682"/>
              <a:gd name="connsiteY48" fmla="*/ 2495227 h 3104827"/>
              <a:gd name="connsiteX49" fmla="*/ 1314773 w 2151682"/>
              <a:gd name="connsiteY49" fmla="*/ 2789695 h 3104827"/>
              <a:gd name="connsiteX50" fmla="*/ 1345770 w 2151682"/>
              <a:gd name="connsiteY50" fmla="*/ 2867186 h 3104827"/>
              <a:gd name="connsiteX51" fmla="*/ 1609241 w 2151682"/>
              <a:gd name="connsiteY51" fmla="*/ 3068664 h 3104827"/>
              <a:gd name="connsiteX52" fmla="*/ 1903709 w 2151682"/>
              <a:gd name="connsiteY52" fmla="*/ 3022169 h 3104827"/>
              <a:gd name="connsiteX53" fmla="*/ 2089688 w 2151682"/>
              <a:gd name="connsiteY53" fmla="*/ 2572719 h 3104827"/>
              <a:gd name="connsiteX54" fmla="*/ 2151682 w 2151682"/>
              <a:gd name="connsiteY54" fmla="*/ 2557220 h 3104827"/>
              <a:gd name="connsiteX55" fmla="*/ 2151682 w 2151682"/>
              <a:gd name="connsiteY55" fmla="*/ 2557220 h 3104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151682" h="3104827">
                <a:moveTo>
                  <a:pt x="307383" y="0"/>
                </a:moveTo>
                <a:cubicBezTo>
                  <a:pt x="466241" y="76200"/>
                  <a:pt x="625099" y="152401"/>
                  <a:pt x="632848" y="232475"/>
                </a:cubicBezTo>
                <a:cubicBezTo>
                  <a:pt x="640597" y="312550"/>
                  <a:pt x="436536" y="410705"/>
                  <a:pt x="353878" y="480447"/>
                </a:cubicBezTo>
                <a:cubicBezTo>
                  <a:pt x="271220" y="550189"/>
                  <a:pt x="185980" y="583770"/>
                  <a:pt x="136902" y="650929"/>
                </a:cubicBezTo>
                <a:cubicBezTo>
                  <a:pt x="87824" y="718088"/>
                  <a:pt x="0" y="800745"/>
                  <a:pt x="59410" y="883403"/>
                </a:cubicBezTo>
                <a:cubicBezTo>
                  <a:pt x="118820" y="966061"/>
                  <a:pt x="395207" y="1082299"/>
                  <a:pt x="493363" y="1146875"/>
                </a:cubicBezTo>
                <a:cubicBezTo>
                  <a:pt x="591519" y="1211451"/>
                  <a:pt x="684509" y="1201119"/>
                  <a:pt x="648346" y="1270861"/>
                </a:cubicBezTo>
                <a:cubicBezTo>
                  <a:pt x="612183" y="1340603"/>
                  <a:pt x="366794" y="1487838"/>
                  <a:pt x="276387" y="1565329"/>
                </a:cubicBezTo>
                <a:cubicBezTo>
                  <a:pt x="185980" y="1642820"/>
                  <a:pt x="98156" y="1668651"/>
                  <a:pt x="105905" y="1735810"/>
                </a:cubicBezTo>
                <a:cubicBezTo>
                  <a:pt x="113654" y="1802969"/>
                  <a:pt x="253140" y="1890794"/>
                  <a:pt x="322882" y="1968285"/>
                </a:cubicBezTo>
                <a:cubicBezTo>
                  <a:pt x="392624" y="2045776"/>
                  <a:pt x="477865" y="2149098"/>
                  <a:pt x="524360" y="2200759"/>
                </a:cubicBezTo>
                <a:cubicBezTo>
                  <a:pt x="570855" y="2252420"/>
                  <a:pt x="635431" y="2229173"/>
                  <a:pt x="601851" y="2278251"/>
                </a:cubicBezTo>
                <a:cubicBezTo>
                  <a:pt x="568271" y="2327329"/>
                  <a:pt x="402956" y="2422902"/>
                  <a:pt x="322882" y="2495227"/>
                </a:cubicBezTo>
                <a:cubicBezTo>
                  <a:pt x="242808" y="2567552"/>
                  <a:pt x="154984" y="2634711"/>
                  <a:pt x="121404" y="2712203"/>
                </a:cubicBezTo>
                <a:cubicBezTo>
                  <a:pt x="87824" y="2789695"/>
                  <a:pt x="87824" y="2913681"/>
                  <a:pt x="121404" y="2960176"/>
                </a:cubicBezTo>
                <a:cubicBezTo>
                  <a:pt x="154984" y="3006671"/>
                  <a:pt x="258306" y="2991173"/>
                  <a:pt x="322882" y="2991173"/>
                </a:cubicBezTo>
                <a:cubicBezTo>
                  <a:pt x="387458" y="2991173"/>
                  <a:pt x="436536" y="3006671"/>
                  <a:pt x="508861" y="2960176"/>
                </a:cubicBezTo>
                <a:cubicBezTo>
                  <a:pt x="581186" y="2913681"/>
                  <a:pt x="718088" y="2779362"/>
                  <a:pt x="756834" y="2712203"/>
                </a:cubicBezTo>
                <a:cubicBezTo>
                  <a:pt x="795580" y="2645044"/>
                  <a:pt x="674177" y="2595966"/>
                  <a:pt x="741336" y="2557220"/>
                </a:cubicBezTo>
                <a:cubicBezTo>
                  <a:pt x="808495" y="2518474"/>
                  <a:pt x="1056468" y="2541722"/>
                  <a:pt x="1159790" y="2479729"/>
                </a:cubicBezTo>
                <a:cubicBezTo>
                  <a:pt x="1263112" y="2417736"/>
                  <a:pt x="1389682" y="2262753"/>
                  <a:pt x="1361268" y="2185261"/>
                </a:cubicBezTo>
                <a:cubicBezTo>
                  <a:pt x="1332855" y="2107770"/>
                  <a:pt x="1090048" y="2079356"/>
                  <a:pt x="989309" y="2014780"/>
                </a:cubicBezTo>
                <a:cubicBezTo>
                  <a:pt x="888570" y="1950204"/>
                  <a:pt x="756834" y="1797803"/>
                  <a:pt x="756834" y="1797803"/>
                </a:cubicBezTo>
                <a:lnTo>
                  <a:pt x="756834" y="1797803"/>
                </a:lnTo>
                <a:cubicBezTo>
                  <a:pt x="769749" y="1766807"/>
                  <a:pt x="767167" y="1676400"/>
                  <a:pt x="834326" y="1611824"/>
                </a:cubicBezTo>
                <a:cubicBezTo>
                  <a:pt x="901485" y="1547248"/>
                  <a:pt x="1077132" y="1467173"/>
                  <a:pt x="1159790" y="1410346"/>
                </a:cubicBezTo>
                <a:cubicBezTo>
                  <a:pt x="1242448" y="1353519"/>
                  <a:pt x="1374184" y="1350936"/>
                  <a:pt x="1330272" y="1270861"/>
                </a:cubicBezTo>
                <a:cubicBezTo>
                  <a:pt x="1286360" y="1190786"/>
                  <a:pt x="1007390" y="1012556"/>
                  <a:pt x="896319" y="929898"/>
                </a:cubicBezTo>
                <a:cubicBezTo>
                  <a:pt x="785248" y="847240"/>
                  <a:pt x="650929" y="836908"/>
                  <a:pt x="663844" y="774915"/>
                </a:cubicBezTo>
                <a:cubicBezTo>
                  <a:pt x="676759" y="712922"/>
                  <a:pt x="875654" y="630264"/>
                  <a:pt x="973810" y="557939"/>
                </a:cubicBezTo>
                <a:cubicBezTo>
                  <a:pt x="1071966" y="485614"/>
                  <a:pt x="1203702" y="402956"/>
                  <a:pt x="1252780" y="340963"/>
                </a:cubicBezTo>
                <a:cubicBezTo>
                  <a:pt x="1301858" y="278970"/>
                  <a:pt x="1242448" y="235058"/>
                  <a:pt x="1268278" y="185980"/>
                </a:cubicBezTo>
                <a:cubicBezTo>
                  <a:pt x="1294108" y="136902"/>
                  <a:pt x="1335438" y="77492"/>
                  <a:pt x="1407763" y="46495"/>
                </a:cubicBezTo>
                <a:cubicBezTo>
                  <a:pt x="1480088" y="15498"/>
                  <a:pt x="1614407" y="0"/>
                  <a:pt x="1702231" y="0"/>
                </a:cubicBezTo>
                <a:cubicBezTo>
                  <a:pt x="1790055" y="0"/>
                  <a:pt x="1885627" y="7749"/>
                  <a:pt x="1934705" y="46495"/>
                </a:cubicBezTo>
                <a:cubicBezTo>
                  <a:pt x="1983783" y="85241"/>
                  <a:pt x="2025112" y="160150"/>
                  <a:pt x="1996699" y="232475"/>
                </a:cubicBezTo>
                <a:cubicBezTo>
                  <a:pt x="1968286" y="304800"/>
                  <a:pt x="1883044" y="400373"/>
                  <a:pt x="1764224" y="480447"/>
                </a:cubicBezTo>
                <a:cubicBezTo>
                  <a:pt x="1645404" y="560522"/>
                  <a:pt x="1332855" y="625098"/>
                  <a:pt x="1283777" y="712922"/>
                </a:cubicBezTo>
                <a:cubicBezTo>
                  <a:pt x="1234699" y="800746"/>
                  <a:pt x="1381932" y="927316"/>
                  <a:pt x="1469756" y="1007390"/>
                </a:cubicBezTo>
                <a:cubicBezTo>
                  <a:pt x="1557580" y="1087465"/>
                  <a:pt x="1740977" y="1144291"/>
                  <a:pt x="1810719" y="1193369"/>
                </a:cubicBezTo>
                <a:cubicBezTo>
                  <a:pt x="1880461" y="1242447"/>
                  <a:pt x="1921790" y="1237282"/>
                  <a:pt x="1888210" y="1301858"/>
                </a:cubicBezTo>
                <a:cubicBezTo>
                  <a:pt x="1854630" y="1366434"/>
                  <a:pt x="1694482" y="1516251"/>
                  <a:pt x="1609241" y="1580827"/>
                </a:cubicBezTo>
                <a:cubicBezTo>
                  <a:pt x="1524000" y="1645403"/>
                  <a:pt x="1418095" y="1658318"/>
                  <a:pt x="1376766" y="1689315"/>
                </a:cubicBezTo>
                <a:cubicBezTo>
                  <a:pt x="1335437" y="1720312"/>
                  <a:pt x="1353519" y="1728061"/>
                  <a:pt x="1361268" y="1766807"/>
                </a:cubicBezTo>
                <a:cubicBezTo>
                  <a:pt x="1369017" y="1805553"/>
                  <a:pt x="1356102" y="1864963"/>
                  <a:pt x="1423261" y="1921790"/>
                </a:cubicBezTo>
                <a:cubicBezTo>
                  <a:pt x="1490420" y="1978617"/>
                  <a:pt x="1764224" y="2107769"/>
                  <a:pt x="1764224" y="2107769"/>
                </a:cubicBezTo>
                <a:cubicBezTo>
                  <a:pt x="1854631" y="2156847"/>
                  <a:pt x="1968285" y="2156848"/>
                  <a:pt x="1965702" y="2216258"/>
                </a:cubicBezTo>
                <a:cubicBezTo>
                  <a:pt x="1963119" y="2275668"/>
                  <a:pt x="1808136" y="2417735"/>
                  <a:pt x="1748726" y="2464230"/>
                </a:cubicBezTo>
                <a:cubicBezTo>
                  <a:pt x="1689316" y="2510725"/>
                  <a:pt x="1681566" y="2440983"/>
                  <a:pt x="1609241" y="2495227"/>
                </a:cubicBezTo>
                <a:cubicBezTo>
                  <a:pt x="1536916" y="2549471"/>
                  <a:pt x="1358685" y="2727702"/>
                  <a:pt x="1314773" y="2789695"/>
                </a:cubicBezTo>
                <a:cubicBezTo>
                  <a:pt x="1270861" y="2851688"/>
                  <a:pt x="1296692" y="2820691"/>
                  <a:pt x="1345770" y="2867186"/>
                </a:cubicBezTo>
                <a:cubicBezTo>
                  <a:pt x="1394848" y="2913681"/>
                  <a:pt x="1516251" y="3042834"/>
                  <a:pt x="1609241" y="3068664"/>
                </a:cubicBezTo>
                <a:cubicBezTo>
                  <a:pt x="1702231" y="3094495"/>
                  <a:pt x="1823635" y="3104827"/>
                  <a:pt x="1903709" y="3022169"/>
                </a:cubicBezTo>
                <a:cubicBezTo>
                  <a:pt x="1983784" y="2939512"/>
                  <a:pt x="2048359" y="2650210"/>
                  <a:pt x="2089688" y="2572719"/>
                </a:cubicBezTo>
                <a:cubicBezTo>
                  <a:pt x="2131017" y="2495228"/>
                  <a:pt x="2151682" y="2557220"/>
                  <a:pt x="2151682" y="2557220"/>
                </a:cubicBezTo>
                <a:lnTo>
                  <a:pt x="2151682" y="255722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олилиния 51"/>
          <p:cNvSpPr/>
          <p:nvPr/>
        </p:nvSpPr>
        <p:spPr>
          <a:xfrm>
            <a:off x="1236687" y="1004191"/>
            <a:ext cx="2331248" cy="2874610"/>
          </a:xfrm>
          <a:custGeom>
            <a:avLst/>
            <a:gdLst>
              <a:gd name="connsiteX0" fmla="*/ 278970 w 2123268"/>
              <a:gd name="connsiteY0" fmla="*/ 0 h 3068664"/>
              <a:gd name="connsiteX1" fmla="*/ 77492 w 2123268"/>
              <a:gd name="connsiteY1" fmla="*/ 123986 h 3068664"/>
              <a:gd name="connsiteX2" fmla="*/ 46495 w 2123268"/>
              <a:gd name="connsiteY2" fmla="*/ 294468 h 3068664"/>
              <a:gd name="connsiteX3" fmla="*/ 356462 w 2123268"/>
              <a:gd name="connsiteY3" fmla="*/ 557939 h 3068664"/>
              <a:gd name="connsiteX4" fmla="*/ 588936 w 2123268"/>
              <a:gd name="connsiteY4" fmla="*/ 743919 h 3068664"/>
              <a:gd name="connsiteX5" fmla="*/ 588936 w 2123268"/>
              <a:gd name="connsiteY5" fmla="*/ 960895 h 3068664"/>
              <a:gd name="connsiteX6" fmla="*/ 92990 w 2123268"/>
              <a:gd name="connsiteY6" fmla="*/ 1146875 h 3068664"/>
              <a:gd name="connsiteX7" fmla="*/ 30997 w 2123268"/>
              <a:gd name="connsiteY7" fmla="*/ 1208868 h 3068664"/>
              <a:gd name="connsiteX8" fmla="*/ 46495 w 2123268"/>
              <a:gd name="connsiteY8" fmla="*/ 1224366 h 3068664"/>
              <a:gd name="connsiteX9" fmla="*/ 108489 w 2123268"/>
              <a:gd name="connsiteY9" fmla="*/ 1425844 h 3068664"/>
              <a:gd name="connsiteX10" fmla="*/ 511445 w 2123268"/>
              <a:gd name="connsiteY10" fmla="*/ 1704814 h 3068664"/>
              <a:gd name="connsiteX11" fmla="*/ 557940 w 2123268"/>
              <a:gd name="connsiteY11" fmla="*/ 1751308 h 3068664"/>
              <a:gd name="connsiteX12" fmla="*/ 294468 w 2123268"/>
              <a:gd name="connsiteY12" fmla="*/ 2045776 h 3068664"/>
              <a:gd name="connsiteX13" fmla="*/ 139485 w 2123268"/>
              <a:gd name="connsiteY13" fmla="*/ 2247254 h 3068664"/>
              <a:gd name="connsiteX14" fmla="*/ 77492 w 2123268"/>
              <a:gd name="connsiteY14" fmla="*/ 2278251 h 3068664"/>
              <a:gd name="connsiteX15" fmla="*/ 557940 w 2123268"/>
              <a:gd name="connsiteY15" fmla="*/ 2743200 h 3068664"/>
              <a:gd name="connsiteX16" fmla="*/ 821411 w 2123268"/>
              <a:gd name="connsiteY16" fmla="*/ 2944678 h 3068664"/>
              <a:gd name="connsiteX17" fmla="*/ 929899 w 2123268"/>
              <a:gd name="connsiteY17" fmla="*/ 3037668 h 3068664"/>
              <a:gd name="connsiteX18" fmla="*/ 1239865 w 2123268"/>
              <a:gd name="connsiteY18" fmla="*/ 2836190 h 3068664"/>
              <a:gd name="connsiteX19" fmla="*/ 1177872 w 2123268"/>
              <a:gd name="connsiteY19" fmla="*/ 2541722 h 3068664"/>
              <a:gd name="connsiteX20" fmla="*/ 666428 w 2123268"/>
              <a:gd name="connsiteY20" fmla="*/ 2340244 h 3068664"/>
              <a:gd name="connsiteX21" fmla="*/ 712923 w 2123268"/>
              <a:gd name="connsiteY21" fmla="*/ 2107769 h 3068664"/>
              <a:gd name="connsiteX22" fmla="*/ 1255363 w 2123268"/>
              <a:gd name="connsiteY22" fmla="*/ 1859797 h 3068664"/>
              <a:gd name="connsiteX23" fmla="*/ 1084882 w 2123268"/>
              <a:gd name="connsiteY23" fmla="*/ 1580827 h 3068664"/>
              <a:gd name="connsiteX24" fmla="*/ 697424 w 2123268"/>
              <a:gd name="connsiteY24" fmla="*/ 1363851 h 3068664"/>
              <a:gd name="connsiteX25" fmla="*/ 960895 w 2123268"/>
              <a:gd name="connsiteY25" fmla="*/ 1022888 h 3068664"/>
              <a:gd name="connsiteX26" fmla="*/ 1270862 w 2123268"/>
              <a:gd name="connsiteY26" fmla="*/ 728420 h 3068664"/>
              <a:gd name="connsiteX27" fmla="*/ 728421 w 2123268"/>
              <a:gd name="connsiteY27" fmla="*/ 371959 h 3068664"/>
              <a:gd name="connsiteX28" fmla="*/ 774916 w 2123268"/>
              <a:gd name="connsiteY28" fmla="*/ 108488 h 3068664"/>
              <a:gd name="connsiteX29" fmla="*/ 929899 w 2123268"/>
              <a:gd name="connsiteY29" fmla="*/ 46495 h 3068664"/>
              <a:gd name="connsiteX30" fmla="*/ 1193370 w 2123268"/>
              <a:gd name="connsiteY30" fmla="*/ 123986 h 3068664"/>
              <a:gd name="connsiteX31" fmla="*/ 1441343 w 2123268"/>
              <a:gd name="connsiteY31" fmla="*/ 418454 h 3068664"/>
              <a:gd name="connsiteX32" fmla="*/ 1673818 w 2123268"/>
              <a:gd name="connsiteY32" fmla="*/ 588936 h 3068664"/>
              <a:gd name="connsiteX33" fmla="*/ 1890794 w 2123268"/>
              <a:gd name="connsiteY33" fmla="*/ 774915 h 3068664"/>
              <a:gd name="connsiteX34" fmla="*/ 1673818 w 2123268"/>
              <a:gd name="connsiteY34" fmla="*/ 1022888 h 3068664"/>
              <a:gd name="connsiteX35" fmla="*/ 1239865 w 2123268"/>
              <a:gd name="connsiteY35" fmla="*/ 1208868 h 3068664"/>
              <a:gd name="connsiteX36" fmla="*/ 1363851 w 2123268"/>
              <a:gd name="connsiteY36" fmla="*/ 1518834 h 3068664"/>
              <a:gd name="connsiteX37" fmla="*/ 1875295 w 2123268"/>
              <a:gd name="connsiteY37" fmla="*/ 1782305 h 3068664"/>
              <a:gd name="connsiteX38" fmla="*/ 1720312 w 2123268"/>
              <a:gd name="connsiteY38" fmla="*/ 1968285 h 3068664"/>
              <a:gd name="connsiteX39" fmla="*/ 1317357 w 2123268"/>
              <a:gd name="connsiteY39" fmla="*/ 2216258 h 3068664"/>
              <a:gd name="connsiteX40" fmla="*/ 1642821 w 2123268"/>
              <a:gd name="connsiteY40" fmla="*/ 2526224 h 3068664"/>
              <a:gd name="connsiteX41" fmla="*/ 1937289 w 2123268"/>
              <a:gd name="connsiteY41" fmla="*/ 2743200 h 3068664"/>
              <a:gd name="connsiteX42" fmla="*/ 2123268 w 2123268"/>
              <a:gd name="connsiteY42" fmla="*/ 3068664 h 3068664"/>
              <a:gd name="connsiteX43" fmla="*/ 2123268 w 2123268"/>
              <a:gd name="connsiteY43" fmla="*/ 3068664 h 306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123268" h="3068664">
                <a:moveTo>
                  <a:pt x="278970" y="0"/>
                </a:moveTo>
                <a:cubicBezTo>
                  <a:pt x="197604" y="37454"/>
                  <a:pt x="116238" y="74908"/>
                  <a:pt x="77492" y="123986"/>
                </a:cubicBezTo>
                <a:cubicBezTo>
                  <a:pt x="38746" y="173064"/>
                  <a:pt x="0" y="222143"/>
                  <a:pt x="46495" y="294468"/>
                </a:cubicBezTo>
                <a:cubicBezTo>
                  <a:pt x="92990" y="366793"/>
                  <a:pt x="266055" y="483031"/>
                  <a:pt x="356462" y="557939"/>
                </a:cubicBezTo>
                <a:cubicBezTo>
                  <a:pt x="446869" y="632847"/>
                  <a:pt x="550190" y="676760"/>
                  <a:pt x="588936" y="743919"/>
                </a:cubicBezTo>
                <a:cubicBezTo>
                  <a:pt x="627682" y="811078"/>
                  <a:pt x="671594" y="893736"/>
                  <a:pt x="588936" y="960895"/>
                </a:cubicBezTo>
                <a:cubicBezTo>
                  <a:pt x="506278" y="1028054"/>
                  <a:pt x="185980" y="1105546"/>
                  <a:pt x="92990" y="1146875"/>
                </a:cubicBezTo>
                <a:cubicBezTo>
                  <a:pt x="0" y="1188204"/>
                  <a:pt x="38746" y="1195953"/>
                  <a:pt x="30997" y="1208868"/>
                </a:cubicBezTo>
                <a:cubicBezTo>
                  <a:pt x="23248" y="1221783"/>
                  <a:pt x="33580" y="1188203"/>
                  <a:pt x="46495" y="1224366"/>
                </a:cubicBezTo>
                <a:cubicBezTo>
                  <a:pt x="59410" y="1260529"/>
                  <a:pt x="30997" y="1345769"/>
                  <a:pt x="108489" y="1425844"/>
                </a:cubicBezTo>
                <a:cubicBezTo>
                  <a:pt x="185981" y="1505919"/>
                  <a:pt x="436537" y="1650570"/>
                  <a:pt x="511445" y="1704814"/>
                </a:cubicBezTo>
                <a:cubicBezTo>
                  <a:pt x="586354" y="1759058"/>
                  <a:pt x="594103" y="1694481"/>
                  <a:pt x="557940" y="1751308"/>
                </a:cubicBezTo>
                <a:cubicBezTo>
                  <a:pt x="521777" y="1808135"/>
                  <a:pt x="364211" y="1963118"/>
                  <a:pt x="294468" y="2045776"/>
                </a:cubicBezTo>
                <a:cubicBezTo>
                  <a:pt x="224726" y="2128434"/>
                  <a:pt x="175648" y="2208508"/>
                  <a:pt x="139485" y="2247254"/>
                </a:cubicBezTo>
                <a:cubicBezTo>
                  <a:pt x="103322" y="2286000"/>
                  <a:pt x="7750" y="2195593"/>
                  <a:pt x="77492" y="2278251"/>
                </a:cubicBezTo>
                <a:cubicBezTo>
                  <a:pt x="147235" y="2360909"/>
                  <a:pt x="433954" y="2632129"/>
                  <a:pt x="557940" y="2743200"/>
                </a:cubicBezTo>
                <a:cubicBezTo>
                  <a:pt x="681926" y="2854271"/>
                  <a:pt x="759418" y="2895600"/>
                  <a:pt x="821411" y="2944678"/>
                </a:cubicBezTo>
                <a:cubicBezTo>
                  <a:pt x="883404" y="2993756"/>
                  <a:pt x="860157" y="3055749"/>
                  <a:pt x="929899" y="3037668"/>
                </a:cubicBezTo>
                <a:cubicBezTo>
                  <a:pt x="999641" y="3019587"/>
                  <a:pt x="1198536" y="2918848"/>
                  <a:pt x="1239865" y="2836190"/>
                </a:cubicBezTo>
                <a:cubicBezTo>
                  <a:pt x="1281194" y="2753532"/>
                  <a:pt x="1273445" y="2624380"/>
                  <a:pt x="1177872" y="2541722"/>
                </a:cubicBezTo>
                <a:cubicBezTo>
                  <a:pt x="1082299" y="2459064"/>
                  <a:pt x="743919" y="2412569"/>
                  <a:pt x="666428" y="2340244"/>
                </a:cubicBezTo>
                <a:cubicBezTo>
                  <a:pt x="588937" y="2267919"/>
                  <a:pt x="614767" y="2187843"/>
                  <a:pt x="712923" y="2107769"/>
                </a:cubicBezTo>
                <a:cubicBezTo>
                  <a:pt x="811079" y="2027695"/>
                  <a:pt x="1193370" y="1947621"/>
                  <a:pt x="1255363" y="1859797"/>
                </a:cubicBezTo>
                <a:cubicBezTo>
                  <a:pt x="1317356" y="1771973"/>
                  <a:pt x="1177872" y="1663485"/>
                  <a:pt x="1084882" y="1580827"/>
                </a:cubicBezTo>
                <a:cubicBezTo>
                  <a:pt x="991892" y="1498169"/>
                  <a:pt x="718089" y="1456841"/>
                  <a:pt x="697424" y="1363851"/>
                </a:cubicBezTo>
                <a:cubicBezTo>
                  <a:pt x="676760" y="1270861"/>
                  <a:pt x="865322" y="1128793"/>
                  <a:pt x="960895" y="1022888"/>
                </a:cubicBezTo>
                <a:cubicBezTo>
                  <a:pt x="1056468" y="916983"/>
                  <a:pt x="1309608" y="836908"/>
                  <a:pt x="1270862" y="728420"/>
                </a:cubicBezTo>
                <a:cubicBezTo>
                  <a:pt x="1232116" y="619932"/>
                  <a:pt x="811079" y="475281"/>
                  <a:pt x="728421" y="371959"/>
                </a:cubicBezTo>
                <a:cubicBezTo>
                  <a:pt x="645763" y="268637"/>
                  <a:pt x="741336" y="162732"/>
                  <a:pt x="774916" y="108488"/>
                </a:cubicBezTo>
                <a:cubicBezTo>
                  <a:pt x="808496" y="54244"/>
                  <a:pt x="860157" y="43912"/>
                  <a:pt x="929899" y="46495"/>
                </a:cubicBezTo>
                <a:cubicBezTo>
                  <a:pt x="999641" y="49078"/>
                  <a:pt x="1108129" y="61993"/>
                  <a:pt x="1193370" y="123986"/>
                </a:cubicBezTo>
                <a:cubicBezTo>
                  <a:pt x="1278611" y="185979"/>
                  <a:pt x="1361268" y="340962"/>
                  <a:pt x="1441343" y="418454"/>
                </a:cubicBezTo>
                <a:cubicBezTo>
                  <a:pt x="1521418" y="495946"/>
                  <a:pt x="1598910" y="529526"/>
                  <a:pt x="1673818" y="588936"/>
                </a:cubicBezTo>
                <a:cubicBezTo>
                  <a:pt x="1748726" y="648346"/>
                  <a:pt x="1890794" y="702590"/>
                  <a:pt x="1890794" y="774915"/>
                </a:cubicBezTo>
                <a:cubicBezTo>
                  <a:pt x="1890794" y="847240"/>
                  <a:pt x="1782306" y="950563"/>
                  <a:pt x="1673818" y="1022888"/>
                </a:cubicBezTo>
                <a:cubicBezTo>
                  <a:pt x="1565330" y="1095213"/>
                  <a:pt x="1291526" y="1126210"/>
                  <a:pt x="1239865" y="1208868"/>
                </a:cubicBezTo>
                <a:cubicBezTo>
                  <a:pt x="1188204" y="1291526"/>
                  <a:pt x="1257946" y="1423261"/>
                  <a:pt x="1363851" y="1518834"/>
                </a:cubicBezTo>
                <a:cubicBezTo>
                  <a:pt x="1469756" y="1614407"/>
                  <a:pt x="1815885" y="1707397"/>
                  <a:pt x="1875295" y="1782305"/>
                </a:cubicBezTo>
                <a:cubicBezTo>
                  <a:pt x="1934705" y="1857213"/>
                  <a:pt x="1813302" y="1895960"/>
                  <a:pt x="1720312" y="1968285"/>
                </a:cubicBezTo>
                <a:cubicBezTo>
                  <a:pt x="1627322" y="2040610"/>
                  <a:pt x="1330272" y="2123268"/>
                  <a:pt x="1317357" y="2216258"/>
                </a:cubicBezTo>
                <a:cubicBezTo>
                  <a:pt x="1304442" y="2309248"/>
                  <a:pt x="1539499" y="2438400"/>
                  <a:pt x="1642821" y="2526224"/>
                </a:cubicBezTo>
                <a:cubicBezTo>
                  <a:pt x="1746143" y="2614048"/>
                  <a:pt x="1857214" y="2652793"/>
                  <a:pt x="1937289" y="2743200"/>
                </a:cubicBezTo>
                <a:cubicBezTo>
                  <a:pt x="2017364" y="2833607"/>
                  <a:pt x="2123268" y="3068664"/>
                  <a:pt x="2123268" y="3068664"/>
                </a:cubicBezTo>
                <a:lnTo>
                  <a:pt x="2123268" y="3068664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2072043" y="4182854"/>
            <a:ext cx="316246" cy="269818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олилиния 53"/>
          <p:cNvSpPr/>
          <p:nvPr/>
        </p:nvSpPr>
        <p:spPr>
          <a:xfrm>
            <a:off x="862327" y="3312590"/>
            <a:ext cx="2776509" cy="1091289"/>
          </a:xfrm>
          <a:custGeom>
            <a:avLst/>
            <a:gdLst>
              <a:gd name="connsiteX0" fmla="*/ 2448732 w 2528806"/>
              <a:gd name="connsiteY0" fmla="*/ 588936 h 1164957"/>
              <a:gd name="connsiteX1" fmla="*/ 2216257 w 2528806"/>
              <a:gd name="connsiteY1" fmla="*/ 1084882 h 1164957"/>
              <a:gd name="connsiteX2" fmla="*/ 573437 w 2528806"/>
              <a:gd name="connsiteY2" fmla="*/ 1069384 h 1164957"/>
              <a:gd name="connsiteX3" fmla="*/ 263471 w 2528806"/>
              <a:gd name="connsiteY3" fmla="*/ 960895 h 1164957"/>
              <a:gd name="connsiteX4" fmla="*/ 340963 w 2528806"/>
              <a:gd name="connsiteY4" fmla="*/ 356461 h 1164957"/>
              <a:gd name="connsiteX5" fmla="*/ 278969 w 2528806"/>
              <a:gd name="connsiteY5" fmla="*/ 201478 h 1164957"/>
              <a:gd name="connsiteX6" fmla="*/ 0 w 2528806"/>
              <a:gd name="connsiteY6" fmla="*/ 0 h 1164957"/>
              <a:gd name="connsiteX7" fmla="*/ 0 w 2528806"/>
              <a:gd name="connsiteY7" fmla="*/ 0 h 1164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28806" h="1164957">
                <a:moveTo>
                  <a:pt x="2448732" y="588936"/>
                </a:moveTo>
                <a:cubicBezTo>
                  <a:pt x="2488769" y="796871"/>
                  <a:pt x="2528806" y="1004807"/>
                  <a:pt x="2216257" y="1084882"/>
                </a:cubicBezTo>
                <a:cubicBezTo>
                  <a:pt x="1903708" y="1164957"/>
                  <a:pt x="898901" y="1090049"/>
                  <a:pt x="573437" y="1069384"/>
                </a:cubicBezTo>
                <a:cubicBezTo>
                  <a:pt x="247973" y="1048720"/>
                  <a:pt x="302217" y="1079716"/>
                  <a:pt x="263471" y="960895"/>
                </a:cubicBezTo>
                <a:cubicBezTo>
                  <a:pt x="224725" y="842075"/>
                  <a:pt x="338380" y="483030"/>
                  <a:pt x="340963" y="356461"/>
                </a:cubicBezTo>
                <a:cubicBezTo>
                  <a:pt x="343546" y="229892"/>
                  <a:pt x="335796" y="260888"/>
                  <a:pt x="278969" y="201478"/>
                </a:cubicBezTo>
                <a:cubicBezTo>
                  <a:pt x="222142" y="142068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2072043" y="4722489"/>
            <a:ext cx="316246" cy="269818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олилиния 55"/>
          <p:cNvSpPr/>
          <p:nvPr/>
        </p:nvSpPr>
        <p:spPr>
          <a:xfrm>
            <a:off x="611560" y="2874241"/>
            <a:ext cx="3337752" cy="2033742"/>
          </a:xfrm>
          <a:custGeom>
            <a:avLst/>
            <a:gdLst>
              <a:gd name="connsiteX0" fmla="*/ 2679031 w 3039979"/>
              <a:gd name="connsiteY0" fmla="*/ 545432 h 2171032"/>
              <a:gd name="connsiteX1" fmla="*/ 3015916 w 3039979"/>
              <a:gd name="connsiteY1" fmla="*/ 914400 h 2171032"/>
              <a:gd name="connsiteX2" fmla="*/ 2823410 w 3039979"/>
              <a:gd name="connsiteY2" fmla="*/ 1796716 h 2171032"/>
              <a:gd name="connsiteX3" fmla="*/ 2261937 w 3039979"/>
              <a:gd name="connsiteY3" fmla="*/ 2117558 h 2171032"/>
              <a:gd name="connsiteX4" fmla="*/ 850231 w 3039979"/>
              <a:gd name="connsiteY4" fmla="*/ 2117558 h 2171032"/>
              <a:gd name="connsiteX5" fmla="*/ 272716 w 3039979"/>
              <a:gd name="connsiteY5" fmla="*/ 1909011 h 2171032"/>
              <a:gd name="connsiteX6" fmla="*/ 32084 w 3039979"/>
              <a:gd name="connsiteY6" fmla="*/ 914400 h 2171032"/>
              <a:gd name="connsiteX7" fmla="*/ 80210 w 3039979"/>
              <a:gd name="connsiteY7" fmla="*/ 401053 h 2171032"/>
              <a:gd name="connsiteX8" fmla="*/ 433137 w 3039979"/>
              <a:gd name="connsiteY8" fmla="*/ 320843 h 2171032"/>
              <a:gd name="connsiteX9" fmla="*/ 545431 w 3039979"/>
              <a:gd name="connsiteY9" fmla="*/ 320843 h 2171032"/>
              <a:gd name="connsiteX10" fmla="*/ 545431 w 3039979"/>
              <a:gd name="connsiteY10" fmla="*/ 176464 h 2171032"/>
              <a:gd name="connsiteX11" fmla="*/ 417095 w 3039979"/>
              <a:gd name="connsiteY11" fmla="*/ 0 h 2171032"/>
              <a:gd name="connsiteX12" fmla="*/ 417095 w 3039979"/>
              <a:gd name="connsiteY12" fmla="*/ 0 h 217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39979" h="2171032">
                <a:moveTo>
                  <a:pt x="2679031" y="545432"/>
                </a:moveTo>
                <a:cubicBezTo>
                  <a:pt x="2835442" y="625642"/>
                  <a:pt x="2991853" y="705853"/>
                  <a:pt x="3015916" y="914400"/>
                </a:cubicBezTo>
                <a:cubicBezTo>
                  <a:pt x="3039979" y="1122947"/>
                  <a:pt x="2949073" y="1596190"/>
                  <a:pt x="2823410" y="1796716"/>
                </a:cubicBezTo>
                <a:cubicBezTo>
                  <a:pt x="2697747" y="1997242"/>
                  <a:pt x="2590800" y="2064084"/>
                  <a:pt x="2261937" y="2117558"/>
                </a:cubicBezTo>
                <a:cubicBezTo>
                  <a:pt x="1933074" y="2171032"/>
                  <a:pt x="1181768" y="2152316"/>
                  <a:pt x="850231" y="2117558"/>
                </a:cubicBezTo>
                <a:cubicBezTo>
                  <a:pt x="518694" y="2082800"/>
                  <a:pt x="409074" y="2109537"/>
                  <a:pt x="272716" y="1909011"/>
                </a:cubicBezTo>
                <a:cubicBezTo>
                  <a:pt x="136358" y="1708485"/>
                  <a:pt x="64168" y="1165726"/>
                  <a:pt x="32084" y="914400"/>
                </a:cubicBezTo>
                <a:cubicBezTo>
                  <a:pt x="0" y="663074"/>
                  <a:pt x="13368" y="499979"/>
                  <a:pt x="80210" y="401053"/>
                </a:cubicBezTo>
                <a:cubicBezTo>
                  <a:pt x="147052" y="302127"/>
                  <a:pt x="355600" y="334211"/>
                  <a:pt x="433137" y="320843"/>
                </a:cubicBezTo>
                <a:cubicBezTo>
                  <a:pt x="510674" y="307475"/>
                  <a:pt x="526715" y="344906"/>
                  <a:pt x="545431" y="320843"/>
                </a:cubicBezTo>
                <a:cubicBezTo>
                  <a:pt x="564147" y="296780"/>
                  <a:pt x="566820" y="229938"/>
                  <a:pt x="545431" y="176464"/>
                </a:cubicBezTo>
                <a:cubicBezTo>
                  <a:pt x="524042" y="122990"/>
                  <a:pt x="417095" y="0"/>
                  <a:pt x="417095" y="0"/>
                </a:cubicBezTo>
                <a:lnTo>
                  <a:pt x="417095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олилиния 56"/>
          <p:cNvSpPr/>
          <p:nvPr/>
        </p:nvSpPr>
        <p:spPr>
          <a:xfrm>
            <a:off x="817051" y="2844186"/>
            <a:ext cx="3466917" cy="2168990"/>
          </a:xfrm>
          <a:custGeom>
            <a:avLst/>
            <a:gdLst>
              <a:gd name="connsiteX0" fmla="*/ 53473 w 3157621"/>
              <a:gd name="connsiteY0" fmla="*/ 529390 h 2315410"/>
              <a:gd name="connsiteX1" fmla="*/ 5347 w 3157621"/>
              <a:gd name="connsiteY1" fmla="*/ 593558 h 2315410"/>
              <a:gd name="connsiteX2" fmla="*/ 85558 w 3157621"/>
              <a:gd name="connsiteY2" fmla="*/ 1507958 h 2315410"/>
              <a:gd name="connsiteX3" fmla="*/ 486610 w 3157621"/>
              <a:gd name="connsiteY3" fmla="*/ 1925053 h 2315410"/>
              <a:gd name="connsiteX4" fmla="*/ 1240589 w 3157621"/>
              <a:gd name="connsiteY4" fmla="*/ 2197769 h 2315410"/>
              <a:gd name="connsiteX5" fmla="*/ 1994568 w 3157621"/>
              <a:gd name="connsiteY5" fmla="*/ 2310063 h 2315410"/>
              <a:gd name="connsiteX6" fmla="*/ 2572084 w 3157621"/>
              <a:gd name="connsiteY6" fmla="*/ 2165684 h 2315410"/>
              <a:gd name="connsiteX7" fmla="*/ 3005221 w 3157621"/>
              <a:gd name="connsiteY7" fmla="*/ 1524000 h 2315410"/>
              <a:gd name="connsiteX8" fmla="*/ 3085431 w 3157621"/>
              <a:gd name="connsiteY8" fmla="*/ 1090863 h 2315410"/>
              <a:gd name="connsiteX9" fmla="*/ 3053347 w 3157621"/>
              <a:gd name="connsiteY9" fmla="*/ 705853 h 2315410"/>
              <a:gd name="connsiteX10" fmla="*/ 2459789 w 3157621"/>
              <a:gd name="connsiteY10" fmla="*/ 449179 h 2315410"/>
              <a:gd name="connsiteX11" fmla="*/ 2363537 w 3157621"/>
              <a:gd name="connsiteY11" fmla="*/ 417095 h 2315410"/>
              <a:gd name="connsiteX12" fmla="*/ 2363537 w 3157621"/>
              <a:gd name="connsiteY12" fmla="*/ 160421 h 2315410"/>
              <a:gd name="connsiteX13" fmla="*/ 2604168 w 3157621"/>
              <a:gd name="connsiteY13" fmla="*/ 0 h 2315410"/>
              <a:gd name="connsiteX14" fmla="*/ 2604168 w 3157621"/>
              <a:gd name="connsiteY14" fmla="*/ 0 h 2315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57621" h="2315410">
                <a:moveTo>
                  <a:pt x="53473" y="529390"/>
                </a:moveTo>
                <a:cubicBezTo>
                  <a:pt x="26736" y="479926"/>
                  <a:pt x="0" y="430463"/>
                  <a:pt x="5347" y="593558"/>
                </a:cubicBezTo>
                <a:cubicBezTo>
                  <a:pt x="10694" y="756653"/>
                  <a:pt x="5348" y="1286042"/>
                  <a:pt x="85558" y="1507958"/>
                </a:cubicBezTo>
                <a:cubicBezTo>
                  <a:pt x="165768" y="1729874"/>
                  <a:pt x="294105" y="1810085"/>
                  <a:pt x="486610" y="1925053"/>
                </a:cubicBezTo>
                <a:cubicBezTo>
                  <a:pt x="679115" y="2040022"/>
                  <a:pt x="989263" y="2133601"/>
                  <a:pt x="1240589" y="2197769"/>
                </a:cubicBezTo>
                <a:cubicBezTo>
                  <a:pt x="1491915" y="2261937"/>
                  <a:pt x="1772652" y="2315410"/>
                  <a:pt x="1994568" y="2310063"/>
                </a:cubicBezTo>
                <a:cubicBezTo>
                  <a:pt x="2216484" y="2304716"/>
                  <a:pt x="2403642" y="2296694"/>
                  <a:pt x="2572084" y="2165684"/>
                </a:cubicBezTo>
                <a:cubicBezTo>
                  <a:pt x="2740526" y="2034674"/>
                  <a:pt x="2919663" y="1703137"/>
                  <a:pt x="3005221" y="1524000"/>
                </a:cubicBezTo>
                <a:cubicBezTo>
                  <a:pt x="3090779" y="1344863"/>
                  <a:pt x="3077410" y="1227221"/>
                  <a:pt x="3085431" y="1090863"/>
                </a:cubicBezTo>
                <a:cubicBezTo>
                  <a:pt x="3093452" y="954505"/>
                  <a:pt x="3157621" y="812800"/>
                  <a:pt x="3053347" y="705853"/>
                </a:cubicBezTo>
                <a:cubicBezTo>
                  <a:pt x="2949073" y="598906"/>
                  <a:pt x="2574757" y="497305"/>
                  <a:pt x="2459789" y="449179"/>
                </a:cubicBezTo>
                <a:cubicBezTo>
                  <a:pt x="2344821" y="401053"/>
                  <a:pt x="2379579" y="465221"/>
                  <a:pt x="2363537" y="417095"/>
                </a:cubicBezTo>
                <a:cubicBezTo>
                  <a:pt x="2347495" y="368969"/>
                  <a:pt x="2323432" y="229937"/>
                  <a:pt x="2363537" y="160421"/>
                </a:cubicBezTo>
                <a:cubicBezTo>
                  <a:pt x="2403642" y="90905"/>
                  <a:pt x="2604168" y="0"/>
                  <a:pt x="2604168" y="0"/>
                </a:cubicBezTo>
                <a:lnTo>
                  <a:pt x="2604168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8" name="Прямая со стрелкой 57"/>
          <p:cNvCxnSpPr/>
          <p:nvPr/>
        </p:nvCxnSpPr>
        <p:spPr>
          <a:xfrm>
            <a:off x="3653270" y="3440856"/>
            <a:ext cx="158122" cy="6745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flipH="1">
            <a:off x="2546412" y="4857397"/>
            <a:ext cx="23718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endCxn id="56" idx="8"/>
          </p:cNvCxnSpPr>
          <p:nvPr/>
        </p:nvCxnSpPr>
        <p:spPr>
          <a:xfrm>
            <a:off x="886123" y="3171038"/>
            <a:ext cx="201001" cy="37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H="1" flipV="1">
            <a:off x="728000" y="4115399"/>
            <a:ext cx="79062" cy="2698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>
            <a:stCxn id="56" idx="11"/>
          </p:cNvCxnSpPr>
          <p:nvPr/>
        </p:nvCxnSpPr>
        <p:spPr>
          <a:xfrm flipH="1" flipV="1">
            <a:off x="965184" y="2833766"/>
            <a:ext cx="104327" cy="404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stCxn id="54" idx="5"/>
            <a:endCxn id="54" idx="6"/>
          </p:cNvCxnSpPr>
          <p:nvPr/>
        </p:nvCxnSpPr>
        <p:spPr>
          <a:xfrm flipH="1" flipV="1">
            <a:off x="862327" y="3312590"/>
            <a:ext cx="306295" cy="1887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>
            <a:stCxn id="57" idx="3"/>
          </p:cNvCxnSpPr>
          <p:nvPr/>
        </p:nvCxnSpPr>
        <p:spPr>
          <a:xfrm>
            <a:off x="1351326" y="4647505"/>
            <a:ext cx="167289" cy="749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flipV="1">
            <a:off x="3811393" y="4587581"/>
            <a:ext cx="79062" cy="1349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endCxn id="57" idx="10"/>
          </p:cNvCxnSpPr>
          <p:nvPr/>
        </p:nvCxnSpPr>
        <p:spPr>
          <a:xfrm flipH="1" flipV="1">
            <a:off x="3517781" y="3264960"/>
            <a:ext cx="214550" cy="409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>
            <a:stCxn id="57" idx="13"/>
          </p:cNvCxnSpPr>
          <p:nvPr/>
        </p:nvCxnSpPr>
        <p:spPr>
          <a:xfrm flipV="1">
            <a:off x="3676305" y="2766311"/>
            <a:ext cx="56028" cy="778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211960" y="4077072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580112" y="4221088"/>
            <a:ext cx="33123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Можно работать в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технике квадратного жгута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(проплести 6-ть крестиков) 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" name="Рисунок 69" descr="http://img0.liveinternet.ru/images/attach/c/1/58/975/58975293_zhgut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764704"/>
            <a:ext cx="399593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laycast.ru/uploads/2014/10/19/1027556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53" name="TextBox 52"/>
          <p:cNvSpPr txBox="1"/>
          <p:nvPr/>
        </p:nvSpPr>
        <p:spPr>
          <a:xfrm>
            <a:off x="3419872" y="4941168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жгут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427984" y="4941168"/>
            <a:ext cx="38164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1.Подплетаем еще один ряд крестиком.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2.Один конец проволочки закрепляем, 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вторым концом проволочки проходим 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через боковые бисеринки и между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ними вставляем еще по одной бисеринки.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6" name="Группа 65"/>
          <p:cNvGrpSpPr/>
          <p:nvPr/>
        </p:nvGrpSpPr>
        <p:grpSpPr>
          <a:xfrm>
            <a:off x="2987824" y="908720"/>
            <a:ext cx="3024336" cy="4032448"/>
            <a:chOff x="2987824" y="1368426"/>
            <a:chExt cx="2000517" cy="3309848"/>
          </a:xfrm>
        </p:grpSpPr>
        <p:sp>
          <p:nvSpPr>
            <p:cNvPr id="3" name="Овал 2"/>
            <p:cNvSpPr/>
            <p:nvPr/>
          </p:nvSpPr>
          <p:spPr>
            <a:xfrm>
              <a:off x="3435578" y="1496288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3163255" y="1737450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3707904" y="1737450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3435578" y="1978614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163255" y="2219777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707904" y="2219777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3435578" y="2460940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3163255" y="2702103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3707904" y="2702103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3435578" y="2943266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163255" y="3184428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707904" y="3184428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3435578" y="3425593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3163255" y="3666755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3707904" y="3666755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3435578" y="3907918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3163255" y="4149080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3707904" y="4149080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3435578" y="4390244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4139952" y="1471148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987824" y="2025482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4139952" y="1953474"/>
              <a:ext cx="272325" cy="24116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987824" y="2507809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4139952" y="2435800"/>
              <a:ext cx="272325" cy="24116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987824" y="2990135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4139952" y="2918126"/>
              <a:ext cx="272325" cy="24116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987824" y="3472460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4139952" y="3400453"/>
              <a:ext cx="272325" cy="24116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987824" y="3954787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4139952" y="3882778"/>
              <a:ext cx="272325" cy="24116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2987824" y="4437112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4139952" y="4365104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3275856" y="1759180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548181" y="2000342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275856" y="2241506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548181" y="2482669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275856" y="2723832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548181" y="2964995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3275856" y="3206158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3548181" y="3447320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275856" y="3688485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548181" y="3929647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75856" y="4170810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548181" y="4411972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4499992" y="1759180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4499992" y="2241506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4499992" y="2723832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4499992" y="3206158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4499992" y="3688485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4499992" y="4170810"/>
              <a:ext cx="272325" cy="24116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олилиния 54"/>
            <p:cNvSpPr/>
            <p:nvPr/>
          </p:nvSpPr>
          <p:spPr>
            <a:xfrm>
              <a:off x="3809004" y="1554406"/>
              <a:ext cx="896319" cy="2916264"/>
            </a:xfrm>
            <a:custGeom>
              <a:avLst/>
              <a:gdLst>
                <a:gd name="connsiteX0" fmla="*/ 402956 w 896319"/>
                <a:gd name="connsiteY0" fmla="*/ 2916264 h 2916264"/>
                <a:gd name="connsiteX1" fmla="*/ 759417 w 896319"/>
                <a:gd name="connsiteY1" fmla="*/ 2854271 h 2916264"/>
                <a:gd name="connsiteX2" fmla="*/ 743919 w 896319"/>
                <a:gd name="connsiteY2" fmla="*/ 2637294 h 2916264"/>
                <a:gd name="connsiteX3" fmla="*/ 263471 w 896319"/>
                <a:gd name="connsiteY3" fmla="*/ 2404820 h 2916264"/>
                <a:gd name="connsiteX4" fmla="*/ 46495 w 896319"/>
                <a:gd name="connsiteY4" fmla="*/ 2172345 h 2916264"/>
                <a:gd name="connsiteX5" fmla="*/ 449451 w 896319"/>
                <a:gd name="connsiteY5" fmla="*/ 1970867 h 2916264"/>
                <a:gd name="connsiteX6" fmla="*/ 852407 w 896319"/>
                <a:gd name="connsiteY6" fmla="*/ 1815884 h 2916264"/>
                <a:gd name="connsiteX7" fmla="*/ 712922 w 896319"/>
                <a:gd name="connsiteY7" fmla="*/ 1552413 h 2916264"/>
                <a:gd name="connsiteX8" fmla="*/ 46495 w 896319"/>
                <a:gd name="connsiteY8" fmla="*/ 1366433 h 2916264"/>
                <a:gd name="connsiteX9" fmla="*/ 433953 w 896319"/>
                <a:gd name="connsiteY9" fmla="*/ 1071966 h 2916264"/>
                <a:gd name="connsiteX10" fmla="*/ 836909 w 896319"/>
                <a:gd name="connsiteY10" fmla="*/ 870488 h 2916264"/>
                <a:gd name="connsiteX11" fmla="*/ 371959 w 896319"/>
                <a:gd name="connsiteY11" fmla="*/ 467532 h 2916264"/>
                <a:gd name="connsiteX12" fmla="*/ 61993 w 896319"/>
                <a:gd name="connsiteY12" fmla="*/ 390040 h 2916264"/>
                <a:gd name="connsiteX13" fmla="*/ 278970 w 896319"/>
                <a:gd name="connsiteY13" fmla="*/ 126569 h 2916264"/>
                <a:gd name="connsiteX14" fmla="*/ 697424 w 896319"/>
                <a:gd name="connsiteY14" fmla="*/ 18081 h 2916264"/>
                <a:gd name="connsiteX15" fmla="*/ 790414 w 896319"/>
                <a:gd name="connsiteY15" fmla="*/ 18081 h 2916264"/>
                <a:gd name="connsiteX16" fmla="*/ 790414 w 896319"/>
                <a:gd name="connsiteY16" fmla="*/ 18081 h 2916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96319" h="2916264">
                  <a:moveTo>
                    <a:pt x="402956" y="2916264"/>
                  </a:moveTo>
                  <a:cubicBezTo>
                    <a:pt x="552773" y="2908515"/>
                    <a:pt x="702590" y="2900766"/>
                    <a:pt x="759417" y="2854271"/>
                  </a:cubicBezTo>
                  <a:cubicBezTo>
                    <a:pt x="816244" y="2807776"/>
                    <a:pt x="826577" y="2712202"/>
                    <a:pt x="743919" y="2637294"/>
                  </a:cubicBezTo>
                  <a:cubicBezTo>
                    <a:pt x="661261" y="2562386"/>
                    <a:pt x="379708" y="2482312"/>
                    <a:pt x="263471" y="2404820"/>
                  </a:cubicBezTo>
                  <a:cubicBezTo>
                    <a:pt x="147234" y="2327329"/>
                    <a:pt x="15498" y="2244670"/>
                    <a:pt x="46495" y="2172345"/>
                  </a:cubicBezTo>
                  <a:cubicBezTo>
                    <a:pt x="77492" y="2100020"/>
                    <a:pt x="315132" y="2030277"/>
                    <a:pt x="449451" y="1970867"/>
                  </a:cubicBezTo>
                  <a:cubicBezTo>
                    <a:pt x="583770" y="1911457"/>
                    <a:pt x="808495" y="1885626"/>
                    <a:pt x="852407" y="1815884"/>
                  </a:cubicBezTo>
                  <a:cubicBezTo>
                    <a:pt x="896319" y="1746142"/>
                    <a:pt x="847241" y="1627322"/>
                    <a:pt x="712922" y="1552413"/>
                  </a:cubicBezTo>
                  <a:cubicBezTo>
                    <a:pt x="578603" y="1477505"/>
                    <a:pt x="92990" y="1446507"/>
                    <a:pt x="46495" y="1366433"/>
                  </a:cubicBezTo>
                  <a:cubicBezTo>
                    <a:pt x="0" y="1286359"/>
                    <a:pt x="302217" y="1154624"/>
                    <a:pt x="433953" y="1071966"/>
                  </a:cubicBezTo>
                  <a:cubicBezTo>
                    <a:pt x="565689" y="989309"/>
                    <a:pt x="847241" y="971227"/>
                    <a:pt x="836909" y="870488"/>
                  </a:cubicBezTo>
                  <a:cubicBezTo>
                    <a:pt x="826577" y="769749"/>
                    <a:pt x="501112" y="547607"/>
                    <a:pt x="371959" y="467532"/>
                  </a:cubicBezTo>
                  <a:cubicBezTo>
                    <a:pt x="242806" y="387457"/>
                    <a:pt x="77491" y="446867"/>
                    <a:pt x="61993" y="390040"/>
                  </a:cubicBezTo>
                  <a:cubicBezTo>
                    <a:pt x="46495" y="333213"/>
                    <a:pt x="173065" y="188562"/>
                    <a:pt x="278970" y="126569"/>
                  </a:cubicBezTo>
                  <a:cubicBezTo>
                    <a:pt x="384875" y="64576"/>
                    <a:pt x="612183" y="36162"/>
                    <a:pt x="697424" y="18081"/>
                  </a:cubicBezTo>
                  <a:cubicBezTo>
                    <a:pt x="782665" y="0"/>
                    <a:pt x="790414" y="18081"/>
                    <a:pt x="790414" y="18081"/>
                  </a:cubicBezTo>
                  <a:lnTo>
                    <a:pt x="790414" y="18081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3845167" y="1368426"/>
              <a:ext cx="867905" cy="3115159"/>
            </a:xfrm>
            <a:custGeom>
              <a:avLst/>
              <a:gdLst>
                <a:gd name="connsiteX0" fmla="*/ 366793 w 867905"/>
                <a:gd name="connsiteY0" fmla="*/ 3086746 h 3115159"/>
                <a:gd name="connsiteX1" fmla="*/ 103322 w 867905"/>
                <a:gd name="connsiteY1" fmla="*/ 3071247 h 3115159"/>
                <a:gd name="connsiteX2" fmla="*/ 56827 w 867905"/>
                <a:gd name="connsiteY2" fmla="*/ 2823274 h 3115159"/>
                <a:gd name="connsiteX3" fmla="*/ 444285 w 867905"/>
                <a:gd name="connsiteY3" fmla="*/ 2637295 h 3115159"/>
                <a:gd name="connsiteX4" fmla="*/ 738752 w 867905"/>
                <a:gd name="connsiteY4" fmla="*/ 2466813 h 3115159"/>
                <a:gd name="connsiteX5" fmla="*/ 614766 w 867905"/>
                <a:gd name="connsiteY5" fmla="*/ 2249837 h 3115159"/>
                <a:gd name="connsiteX6" fmla="*/ 72325 w 867905"/>
                <a:gd name="connsiteY6" fmla="*/ 2032861 h 3115159"/>
                <a:gd name="connsiteX7" fmla="*/ 242807 w 867905"/>
                <a:gd name="connsiteY7" fmla="*/ 1769390 h 3115159"/>
                <a:gd name="connsiteX8" fmla="*/ 692257 w 867905"/>
                <a:gd name="connsiteY8" fmla="*/ 1629905 h 3115159"/>
                <a:gd name="connsiteX9" fmla="*/ 769749 w 867905"/>
                <a:gd name="connsiteY9" fmla="*/ 1428427 h 3115159"/>
                <a:gd name="connsiteX10" fmla="*/ 103322 w 867905"/>
                <a:gd name="connsiteY10" fmla="*/ 1040969 h 3115159"/>
                <a:gd name="connsiteX11" fmla="*/ 211810 w 867905"/>
                <a:gd name="connsiteY11" fmla="*/ 808495 h 3115159"/>
                <a:gd name="connsiteX12" fmla="*/ 676759 w 867905"/>
                <a:gd name="connsiteY12" fmla="*/ 638013 h 3115159"/>
                <a:gd name="connsiteX13" fmla="*/ 769749 w 867905"/>
                <a:gd name="connsiteY13" fmla="*/ 498529 h 3115159"/>
                <a:gd name="connsiteX14" fmla="*/ 475281 w 867905"/>
                <a:gd name="connsiteY14" fmla="*/ 204061 h 3115159"/>
                <a:gd name="connsiteX15" fmla="*/ 242807 w 867905"/>
                <a:gd name="connsiteY15" fmla="*/ 18081 h 3115159"/>
                <a:gd name="connsiteX16" fmla="*/ 196312 w 867905"/>
                <a:gd name="connsiteY16" fmla="*/ 312549 h 3115159"/>
                <a:gd name="connsiteX17" fmla="*/ 196312 w 867905"/>
                <a:gd name="connsiteY17" fmla="*/ 312549 h 3115159"/>
                <a:gd name="connsiteX18" fmla="*/ 196312 w 867905"/>
                <a:gd name="connsiteY18" fmla="*/ 312549 h 3115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67905" h="3115159">
                  <a:moveTo>
                    <a:pt x="366793" y="3086746"/>
                  </a:moveTo>
                  <a:cubicBezTo>
                    <a:pt x="260888" y="3100952"/>
                    <a:pt x="154983" y="3115159"/>
                    <a:pt x="103322" y="3071247"/>
                  </a:cubicBezTo>
                  <a:cubicBezTo>
                    <a:pt x="51661" y="3027335"/>
                    <a:pt x="0" y="2895599"/>
                    <a:pt x="56827" y="2823274"/>
                  </a:cubicBezTo>
                  <a:cubicBezTo>
                    <a:pt x="113654" y="2750949"/>
                    <a:pt x="330631" y="2696705"/>
                    <a:pt x="444285" y="2637295"/>
                  </a:cubicBezTo>
                  <a:cubicBezTo>
                    <a:pt x="557939" y="2577885"/>
                    <a:pt x="710339" y="2531389"/>
                    <a:pt x="738752" y="2466813"/>
                  </a:cubicBezTo>
                  <a:cubicBezTo>
                    <a:pt x="767165" y="2402237"/>
                    <a:pt x="725837" y="2322162"/>
                    <a:pt x="614766" y="2249837"/>
                  </a:cubicBezTo>
                  <a:cubicBezTo>
                    <a:pt x="503695" y="2177512"/>
                    <a:pt x="134318" y="2112936"/>
                    <a:pt x="72325" y="2032861"/>
                  </a:cubicBezTo>
                  <a:cubicBezTo>
                    <a:pt x="10332" y="1952786"/>
                    <a:pt x="139485" y="1836549"/>
                    <a:pt x="242807" y="1769390"/>
                  </a:cubicBezTo>
                  <a:cubicBezTo>
                    <a:pt x="346129" y="1702231"/>
                    <a:pt x="604433" y="1686732"/>
                    <a:pt x="692257" y="1629905"/>
                  </a:cubicBezTo>
                  <a:cubicBezTo>
                    <a:pt x="780081" y="1573078"/>
                    <a:pt x="867905" y="1526583"/>
                    <a:pt x="769749" y="1428427"/>
                  </a:cubicBezTo>
                  <a:cubicBezTo>
                    <a:pt x="671593" y="1330271"/>
                    <a:pt x="196312" y="1144291"/>
                    <a:pt x="103322" y="1040969"/>
                  </a:cubicBezTo>
                  <a:cubicBezTo>
                    <a:pt x="10332" y="937647"/>
                    <a:pt x="116237" y="875654"/>
                    <a:pt x="211810" y="808495"/>
                  </a:cubicBezTo>
                  <a:cubicBezTo>
                    <a:pt x="307383" y="741336"/>
                    <a:pt x="583769" y="689674"/>
                    <a:pt x="676759" y="638013"/>
                  </a:cubicBezTo>
                  <a:cubicBezTo>
                    <a:pt x="769749" y="586352"/>
                    <a:pt x="803329" y="570854"/>
                    <a:pt x="769749" y="498529"/>
                  </a:cubicBezTo>
                  <a:cubicBezTo>
                    <a:pt x="736169" y="426204"/>
                    <a:pt x="563105" y="284136"/>
                    <a:pt x="475281" y="204061"/>
                  </a:cubicBezTo>
                  <a:cubicBezTo>
                    <a:pt x="387457" y="123986"/>
                    <a:pt x="289302" y="0"/>
                    <a:pt x="242807" y="18081"/>
                  </a:cubicBezTo>
                  <a:cubicBezTo>
                    <a:pt x="196312" y="36162"/>
                    <a:pt x="196312" y="312549"/>
                    <a:pt x="196312" y="312549"/>
                  </a:cubicBezTo>
                  <a:lnTo>
                    <a:pt x="196312" y="312549"/>
                  </a:lnTo>
                  <a:lnTo>
                    <a:pt x="196312" y="312549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олилиния 56"/>
            <p:cNvSpPr/>
            <p:nvPr/>
          </p:nvSpPr>
          <p:spPr>
            <a:xfrm>
              <a:off x="3840001" y="1417504"/>
              <a:ext cx="232474" cy="309966"/>
            </a:xfrm>
            <a:custGeom>
              <a:avLst/>
              <a:gdLst>
                <a:gd name="connsiteX0" fmla="*/ 232474 w 232474"/>
                <a:gd name="connsiteY0" fmla="*/ 309966 h 309966"/>
                <a:gd name="connsiteX1" fmla="*/ 0 w 232474"/>
                <a:gd name="connsiteY1" fmla="*/ 0 h 309966"/>
                <a:gd name="connsiteX2" fmla="*/ 0 w 232474"/>
                <a:gd name="connsiteY2" fmla="*/ 0 h 309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2474" h="309966">
                  <a:moveTo>
                    <a:pt x="232474" y="30996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4716016" y="1988840"/>
              <a:ext cx="272325" cy="24116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4716016" y="2492896"/>
              <a:ext cx="272325" cy="24116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4716016" y="2924944"/>
              <a:ext cx="272325" cy="24116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4716016" y="3429000"/>
              <a:ext cx="272325" cy="24116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4716016" y="3933056"/>
              <a:ext cx="272325" cy="24116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олилиния 62"/>
            <p:cNvSpPr/>
            <p:nvPr/>
          </p:nvSpPr>
          <p:spPr>
            <a:xfrm>
              <a:off x="4454767" y="1572487"/>
              <a:ext cx="441701" cy="2887851"/>
            </a:xfrm>
            <a:custGeom>
              <a:avLst/>
              <a:gdLst>
                <a:gd name="connsiteX0" fmla="*/ 98156 w 441701"/>
                <a:gd name="connsiteY0" fmla="*/ 0 h 2887851"/>
                <a:gd name="connsiteX1" fmla="*/ 237640 w 441701"/>
                <a:gd name="connsiteY1" fmla="*/ 201478 h 2887851"/>
                <a:gd name="connsiteX2" fmla="*/ 315132 w 441701"/>
                <a:gd name="connsiteY2" fmla="*/ 402956 h 2887851"/>
                <a:gd name="connsiteX3" fmla="*/ 439118 w 441701"/>
                <a:gd name="connsiteY3" fmla="*/ 542440 h 2887851"/>
                <a:gd name="connsiteX4" fmla="*/ 299634 w 441701"/>
                <a:gd name="connsiteY4" fmla="*/ 759417 h 2887851"/>
                <a:gd name="connsiteX5" fmla="*/ 330630 w 441701"/>
                <a:gd name="connsiteY5" fmla="*/ 960895 h 2887851"/>
                <a:gd name="connsiteX6" fmla="*/ 392624 w 441701"/>
                <a:gd name="connsiteY6" fmla="*/ 1177871 h 2887851"/>
                <a:gd name="connsiteX7" fmla="*/ 237640 w 441701"/>
                <a:gd name="connsiteY7" fmla="*/ 1239864 h 2887851"/>
                <a:gd name="connsiteX8" fmla="*/ 392624 w 441701"/>
                <a:gd name="connsiteY8" fmla="*/ 1441342 h 2887851"/>
                <a:gd name="connsiteX9" fmla="*/ 377125 w 441701"/>
                <a:gd name="connsiteY9" fmla="*/ 1627322 h 2887851"/>
                <a:gd name="connsiteX10" fmla="*/ 284135 w 441701"/>
                <a:gd name="connsiteY10" fmla="*/ 1720312 h 2887851"/>
                <a:gd name="connsiteX11" fmla="*/ 408122 w 441701"/>
                <a:gd name="connsiteY11" fmla="*/ 1983783 h 2887851"/>
                <a:gd name="connsiteX12" fmla="*/ 253139 w 441701"/>
                <a:gd name="connsiteY12" fmla="*/ 2154264 h 2887851"/>
                <a:gd name="connsiteX13" fmla="*/ 268637 w 441701"/>
                <a:gd name="connsiteY13" fmla="*/ 2355742 h 2887851"/>
                <a:gd name="connsiteX14" fmla="*/ 408122 w 441701"/>
                <a:gd name="connsiteY14" fmla="*/ 2510725 h 2887851"/>
                <a:gd name="connsiteX15" fmla="*/ 253139 w 441701"/>
                <a:gd name="connsiteY15" fmla="*/ 2712203 h 2887851"/>
                <a:gd name="connsiteX16" fmla="*/ 160149 w 441701"/>
                <a:gd name="connsiteY16" fmla="*/ 2851688 h 2887851"/>
                <a:gd name="connsiteX17" fmla="*/ 20664 w 441701"/>
                <a:gd name="connsiteY17" fmla="*/ 2882685 h 2887851"/>
                <a:gd name="connsiteX18" fmla="*/ 36162 w 441701"/>
                <a:gd name="connsiteY18" fmla="*/ 2882685 h 288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41701" h="2887851">
                  <a:moveTo>
                    <a:pt x="98156" y="0"/>
                  </a:moveTo>
                  <a:cubicBezTo>
                    <a:pt x="149816" y="67159"/>
                    <a:pt x="201477" y="134319"/>
                    <a:pt x="237640" y="201478"/>
                  </a:cubicBezTo>
                  <a:cubicBezTo>
                    <a:pt x="273803" y="268637"/>
                    <a:pt x="281552" y="346129"/>
                    <a:pt x="315132" y="402956"/>
                  </a:cubicBezTo>
                  <a:cubicBezTo>
                    <a:pt x="348712" y="459783"/>
                    <a:pt x="441701" y="483030"/>
                    <a:pt x="439118" y="542440"/>
                  </a:cubicBezTo>
                  <a:cubicBezTo>
                    <a:pt x="436535" y="601850"/>
                    <a:pt x="317715" y="689675"/>
                    <a:pt x="299634" y="759417"/>
                  </a:cubicBezTo>
                  <a:cubicBezTo>
                    <a:pt x="281553" y="829159"/>
                    <a:pt x="315132" y="891153"/>
                    <a:pt x="330630" y="960895"/>
                  </a:cubicBezTo>
                  <a:cubicBezTo>
                    <a:pt x="346128" y="1030637"/>
                    <a:pt x="408122" y="1131376"/>
                    <a:pt x="392624" y="1177871"/>
                  </a:cubicBezTo>
                  <a:cubicBezTo>
                    <a:pt x="377126" y="1224366"/>
                    <a:pt x="237640" y="1195952"/>
                    <a:pt x="237640" y="1239864"/>
                  </a:cubicBezTo>
                  <a:cubicBezTo>
                    <a:pt x="237640" y="1283776"/>
                    <a:pt x="369377" y="1376766"/>
                    <a:pt x="392624" y="1441342"/>
                  </a:cubicBezTo>
                  <a:cubicBezTo>
                    <a:pt x="415871" y="1505918"/>
                    <a:pt x="395206" y="1580827"/>
                    <a:pt x="377125" y="1627322"/>
                  </a:cubicBezTo>
                  <a:cubicBezTo>
                    <a:pt x="359044" y="1673817"/>
                    <a:pt x="278969" y="1660902"/>
                    <a:pt x="284135" y="1720312"/>
                  </a:cubicBezTo>
                  <a:cubicBezTo>
                    <a:pt x="289301" y="1779722"/>
                    <a:pt x="413288" y="1911458"/>
                    <a:pt x="408122" y="1983783"/>
                  </a:cubicBezTo>
                  <a:cubicBezTo>
                    <a:pt x="402956" y="2056108"/>
                    <a:pt x="276386" y="2092271"/>
                    <a:pt x="253139" y="2154264"/>
                  </a:cubicBezTo>
                  <a:cubicBezTo>
                    <a:pt x="229892" y="2216257"/>
                    <a:pt x="242807" y="2296332"/>
                    <a:pt x="268637" y="2355742"/>
                  </a:cubicBezTo>
                  <a:cubicBezTo>
                    <a:pt x="294467" y="2415152"/>
                    <a:pt x="410705" y="2451315"/>
                    <a:pt x="408122" y="2510725"/>
                  </a:cubicBezTo>
                  <a:cubicBezTo>
                    <a:pt x="405539" y="2570135"/>
                    <a:pt x="294468" y="2655376"/>
                    <a:pt x="253139" y="2712203"/>
                  </a:cubicBezTo>
                  <a:cubicBezTo>
                    <a:pt x="211810" y="2769030"/>
                    <a:pt x="198895" y="2823274"/>
                    <a:pt x="160149" y="2851688"/>
                  </a:cubicBezTo>
                  <a:cubicBezTo>
                    <a:pt x="121403" y="2880102"/>
                    <a:pt x="41328" y="2877519"/>
                    <a:pt x="20664" y="2882685"/>
                  </a:cubicBezTo>
                  <a:cubicBezTo>
                    <a:pt x="0" y="2887851"/>
                    <a:pt x="18081" y="2885268"/>
                    <a:pt x="36162" y="2882685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олилиния 63"/>
            <p:cNvSpPr/>
            <p:nvPr/>
          </p:nvSpPr>
          <p:spPr>
            <a:xfrm>
              <a:off x="4490929" y="4455172"/>
              <a:ext cx="247973" cy="216976"/>
            </a:xfrm>
            <a:custGeom>
              <a:avLst/>
              <a:gdLst>
                <a:gd name="connsiteX0" fmla="*/ 0 w 247973"/>
                <a:gd name="connsiteY0" fmla="*/ 0 h 216976"/>
                <a:gd name="connsiteX1" fmla="*/ 247973 w 247973"/>
                <a:gd name="connsiteY1" fmla="*/ 216976 h 216976"/>
                <a:gd name="connsiteX2" fmla="*/ 247973 w 247973"/>
                <a:gd name="connsiteY2" fmla="*/ 216976 h 2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973" h="216976">
                  <a:moveTo>
                    <a:pt x="0" y="0"/>
                  </a:moveTo>
                  <a:lnTo>
                    <a:pt x="247973" y="216976"/>
                  </a:lnTo>
                  <a:lnTo>
                    <a:pt x="247973" y="216976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755576" y="476672"/>
            <a:ext cx="30590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Плетение  правой клавиатуры.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laycast.ru/uploads/2014/10/19/1027556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755576" y="692696"/>
            <a:ext cx="2118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Изготавливаем мех.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411760" y="410229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411760" y="384224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411760" y="462240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411760" y="436235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411760" y="300155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411760" y="274149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411760" y="3551924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411760" y="3291869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411760" y="248144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411760" y="222138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411760" y="1384799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411760" y="1124744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411760" y="193107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411760" y="167101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592586" y="428575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592586" y="402570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592586" y="480586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592586" y="454581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592586" y="318501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2592586" y="292496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592586" y="3735386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2592586" y="3475331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592586" y="266490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592586" y="240485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592586" y="156826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592586" y="130820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592586" y="211453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592586" y="185447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924395" y="415871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2924395" y="389866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924395" y="467882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2924395" y="441877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924395" y="305797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2924395" y="279792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2924395" y="360834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2924395" y="334829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2924395" y="253786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2924395" y="227781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2924395" y="144122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2924395" y="118116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2924395" y="1987494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2924395" y="1727439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3180713" y="433208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3180713" y="407203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3180713" y="485219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3180713" y="459214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180713" y="323134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3180713" y="297129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3180713" y="378171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3180713" y="352166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3180713" y="271123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3180713" y="245118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3180713" y="161459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3180713" y="135453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3180713" y="2160864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3180713" y="1900809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3522470" y="415871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3522470" y="389866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3522470" y="467882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3522470" y="441877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3522470" y="305797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3522470" y="279792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3522470" y="360834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3522470" y="334829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3522470" y="253786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3522470" y="227781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3522470" y="144122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3522470" y="118116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3522470" y="1987494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3522470" y="1727439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3693348" y="433208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3693348" y="407203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3693348" y="485219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3693348" y="459214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3693348" y="323134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3693348" y="297129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3693348" y="378171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3693348" y="352166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3693348" y="271123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3693348" y="245118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3693348" y="161459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3693348" y="135453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3693348" y="2160864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3693348" y="1900809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4035105" y="410229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4035105" y="384224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4035105" y="462240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4035105" y="436235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4035105" y="300155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4035105" y="274149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4035105" y="3551924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4035105" y="3291869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4035105" y="248144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4035105" y="222138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4035105" y="1384799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Овал 98"/>
          <p:cNvSpPr/>
          <p:nvPr/>
        </p:nvSpPr>
        <p:spPr>
          <a:xfrm>
            <a:off x="4035105" y="1124744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Овал 99"/>
          <p:cNvSpPr/>
          <p:nvPr/>
        </p:nvSpPr>
        <p:spPr>
          <a:xfrm>
            <a:off x="4035105" y="193107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Овал 100"/>
          <p:cNvSpPr/>
          <p:nvPr/>
        </p:nvSpPr>
        <p:spPr>
          <a:xfrm>
            <a:off x="4035105" y="167101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Овал 101"/>
          <p:cNvSpPr/>
          <p:nvPr/>
        </p:nvSpPr>
        <p:spPr>
          <a:xfrm>
            <a:off x="4215931" y="428575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Овал 102"/>
          <p:cNvSpPr/>
          <p:nvPr/>
        </p:nvSpPr>
        <p:spPr>
          <a:xfrm>
            <a:off x="4215931" y="402570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4215931" y="480586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4215931" y="454581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4215931" y="318501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4215931" y="292496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Овал 107"/>
          <p:cNvSpPr/>
          <p:nvPr/>
        </p:nvSpPr>
        <p:spPr>
          <a:xfrm>
            <a:off x="4215931" y="3735386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Овал 108"/>
          <p:cNvSpPr/>
          <p:nvPr/>
        </p:nvSpPr>
        <p:spPr>
          <a:xfrm>
            <a:off x="4215931" y="3475331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Овал 109"/>
          <p:cNvSpPr/>
          <p:nvPr/>
        </p:nvSpPr>
        <p:spPr>
          <a:xfrm>
            <a:off x="4215931" y="266490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Овал 110"/>
          <p:cNvSpPr/>
          <p:nvPr/>
        </p:nvSpPr>
        <p:spPr>
          <a:xfrm>
            <a:off x="4215931" y="240485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Овал 111"/>
          <p:cNvSpPr/>
          <p:nvPr/>
        </p:nvSpPr>
        <p:spPr>
          <a:xfrm>
            <a:off x="4215931" y="156826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Овал 112"/>
          <p:cNvSpPr/>
          <p:nvPr/>
        </p:nvSpPr>
        <p:spPr>
          <a:xfrm>
            <a:off x="4215931" y="130820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Овал 113"/>
          <p:cNvSpPr/>
          <p:nvPr/>
        </p:nvSpPr>
        <p:spPr>
          <a:xfrm>
            <a:off x="4215931" y="211453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Овал 114"/>
          <p:cNvSpPr/>
          <p:nvPr/>
        </p:nvSpPr>
        <p:spPr>
          <a:xfrm>
            <a:off x="4215931" y="185447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Овал 115"/>
          <p:cNvSpPr/>
          <p:nvPr/>
        </p:nvSpPr>
        <p:spPr>
          <a:xfrm>
            <a:off x="4547740" y="415871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Овал 116"/>
          <p:cNvSpPr/>
          <p:nvPr/>
        </p:nvSpPr>
        <p:spPr>
          <a:xfrm>
            <a:off x="4547740" y="389866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Овал 117"/>
          <p:cNvSpPr/>
          <p:nvPr/>
        </p:nvSpPr>
        <p:spPr>
          <a:xfrm>
            <a:off x="4547740" y="467882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Овал 118"/>
          <p:cNvSpPr/>
          <p:nvPr/>
        </p:nvSpPr>
        <p:spPr>
          <a:xfrm>
            <a:off x="4547740" y="441877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Овал 119"/>
          <p:cNvSpPr/>
          <p:nvPr/>
        </p:nvSpPr>
        <p:spPr>
          <a:xfrm>
            <a:off x="4547740" y="305797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Овал 120"/>
          <p:cNvSpPr/>
          <p:nvPr/>
        </p:nvSpPr>
        <p:spPr>
          <a:xfrm>
            <a:off x="4547740" y="279792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Овал 121"/>
          <p:cNvSpPr/>
          <p:nvPr/>
        </p:nvSpPr>
        <p:spPr>
          <a:xfrm>
            <a:off x="4547740" y="360834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Овал 122"/>
          <p:cNvSpPr/>
          <p:nvPr/>
        </p:nvSpPr>
        <p:spPr>
          <a:xfrm>
            <a:off x="4547740" y="334829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Овал 123"/>
          <p:cNvSpPr/>
          <p:nvPr/>
        </p:nvSpPr>
        <p:spPr>
          <a:xfrm>
            <a:off x="4547740" y="253786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Овал 124"/>
          <p:cNvSpPr/>
          <p:nvPr/>
        </p:nvSpPr>
        <p:spPr>
          <a:xfrm>
            <a:off x="4547740" y="227781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Овал 125"/>
          <p:cNvSpPr/>
          <p:nvPr/>
        </p:nvSpPr>
        <p:spPr>
          <a:xfrm>
            <a:off x="4547740" y="144122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Овал 126"/>
          <p:cNvSpPr/>
          <p:nvPr/>
        </p:nvSpPr>
        <p:spPr>
          <a:xfrm>
            <a:off x="4547740" y="118116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8" name="Овал 127"/>
          <p:cNvSpPr/>
          <p:nvPr/>
        </p:nvSpPr>
        <p:spPr>
          <a:xfrm>
            <a:off x="4547740" y="1987494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Овал 128"/>
          <p:cNvSpPr/>
          <p:nvPr/>
        </p:nvSpPr>
        <p:spPr>
          <a:xfrm>
            <a:off x="4547740" y="1727439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0" name="Овал 129"/>
          <p:cNvSpPr/>
          <p:nvPr/>
        </p:nvSpPr>
        <p:spPr>
          <a:xfrm>
            <a:off x="4804058" y="433208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1" name="Овал 130"/>
          <p:cNvSpPr/>
          <p:nvPr/>
        </p:nvSpPr>
        <p:spPr>
          <a:xfrm>
            <a:off x="4804058" y="407203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2" name="Овал 131"/>
          <p:cNvSpPr/>
          <p:nvPr/>
        </p:nvSpPr>
        <p:spPr>
          <a:xfrm>
            <a:off x="4804058" y="485219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" name="Овал 132"/>
          <p:cNvSpPr/>
          <p:nvPr/>
        </p:nvSpPr>
        <p:spPr>
          <a:xfrm>
            <a:off x="4804058" y="459214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4" name="Овал 133"/>
          <p:cNvSpPr/>
          <p:nvPr/>
        </p:nvSpPr>
        <p:spPr>
          <a:xfrm>
            <a:off x="4804058" y="323134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5" name="Овал 134"/>
          <p:cNvSpPr/>
          <p:nvPr/>
        </p:nvSpPr>
        <p:spPr>
          <a:xfrm>
            <a:off x="4804058" y="297129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Овал 135"/>
          <p:cNvSpPr/>
          <p:nvPr/>
        </p:nvSpPr>
        <p:spPr>
          <a:xfrm>
            <a:off x="4804058" y="378171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7" name="Овал 136"/>
          <p:cNvSpPr/>
          <p:nvPr/>
        </p:nvSpPr>
        <p:spPr>
          <a:xfrm>
            <a:off x="4804058" y="352166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8" name="Овал 137"/>
          <p:cNvSpPr/>
          <p:nvPr/>
        </p:nvSpPr>
        <p:spPr>
          <a:xfrm>
            <a:off x="4804058" y="271123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9" name="Овал 138"/>
          <p:cNvSpPr/>
          <p:nvPr/>
        </p:nvSpPr>
        <p:spPr>
          <a:xfrm>
            <a:off x="4804058" y="245118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0" name="Овал 139"/>
          <p:cNvSpPr/>
          <p:nvPr/>
        </p:nvSpPr>
        <p:spPr>
          <a:xfrm>
            <a:off x="4804058" y="161459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1" name="Овал 140"/>
          <p:cNvSpPr/>
          <p:nvPr/>
        </p:nvSpPr>
        <p:spPr>
          <a:xfrm>
            <a:off x="4804058" y="135453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2" name="Овал 141"/>
          <p:cNvSpPr/>
          <p:nvPr/>
        </p:nvSpPr>
        <p:spPr>
          <a:xfrm>
            <a:off x="4804058" y="2160864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" name="Овал 142"/>
          <p:cNvSpPr/>
          <p:nvPr/>
        </p:nvSpPr>
        <p:spPr>
          <a:xfrm>
            <a:off x="4804058" y="1900809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4" name="Овал 143"/>
          <p:cNvSpPr/>
          <p:nvPr/>
        </p:nvSpPr>
        <p:spPr>
          <a:xfrm>
            <a:off x="5145815" y="415871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5" name="Овал 144"/>
          <p:cNvSpPr/>
          <p:nvPr/>
        </p:nvSpPr>
        <p:spPr>
          <a:xfrm>
            <a:off x="5145815" y="389866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6" name="Овал 145"/>
          <p:cNvSpPr/>
          <p:nvPr/>
        </p:nvSpPr>
        <p:spPr>
          <a:xfrm>
            <a:off x="5145815" y="467882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7" name="Овал 146"/>
          <p:cNvSpPr/>
          <p:nvPr/>
        </p:nvSpPr>
        <p:spPr>
          <a:xfrm>
            <a:off x="5145815" y="441877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8" name="Овал 147"/>
          <p:cNvSpPr/>
          <p:nvPr/>
        </p:nvSpPr>
        <p:spPr>
          <a:xfrm>
            <a:off x="5145815" y="305797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9" name="Овал 148"/>
          <p:cNvSpPr/>
          <p:nvPr/>
        </p:nvSpPr>
        <p:spPr>
          <a:xfrm>
            <a:off x="5145815" y="279792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0" name="Овал 149"/>
          <p:cNvSpPr/>
          <p:nvPr/>
        </p:nvSpPr>
        <p:spPr>
          <a:xfrm>
            <a:off x="5145815" y="360834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1" name="Овал 150"/>
          <p:cNvSpPr/>
          <p:nvPr/>
        </p:nvSpPr>
        <p:spPr>
          <a:xfrm>
            <a:off x="5145815" y="334829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2" name="Овал 151"/>
          <p:cNvSpPr/>
          <p:nvPr/>
        </p:nvSpPr>
        <p:spPr>
          <a:xfrm>
            <a:off x="5145815" y="253786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" name="Овал 152"/>
          <p:cNvSpPr/>
          <p:nvPr/>
        </p:nvSpPr>
        <p:spPr>
          <a:xfrm>
            <a:off x="5145815" y="227781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4" name="Овал 153"/>
          <p:cNvSpPr/>
          <p:nvPr/>
        </p:nvSpPr>
        <p:spPr>
          <a:xfrm>
            <a:off x="5145815" y="144122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5" name="Овал 154"/>
          <p:cNvSpPr/>
          <p:nvPr/>
        </p:nvSpPr>
        <p:spPr>
          <a:xfrm>
            <a:off x="5145815" y="118116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6" name="Овал 155"/>
          <p:cNvSpPr/>
          <p:nvPr/>
        </p:nvSpPr>
        <p:spPr>
          <a:xfrm>
            <a:off x="5145815" y="1987494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7" name="Овал 156"/>
          <p:cNvSpPr/>
          <p:nvPr/>
        </p:nvSpPr>
        <p:spPr>
          <a:xfrm>
            <a:off x="5145815" y="1727439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8" name="Овал 157"/>
          <p:cNvSpPr/>
          <p:nvPr/>
        </p:nvSpPr>
        <p:spPr>
          <a:xfrm>
            <a:off x="5316693" y="433208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9" name="Овал 158"/>
          <p:cNvSpPr/>
          <p:nvPr/>
        </p:nvSpPr>
        <p:spPr>
          <a:xfrm>
            <a:off x="5316693" y="407203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0" name="Овал 159"/>
          <p:cNvSpPr/>
          <p:nvPr/>
        </p:nvSpPr>
        <p:spPr>
          <a:xfrm>
            <a:off x="5316693" y="485219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1" name="Овал 160"/>
          <p:cNvSpPr/>
          <p:nvPr/>
        </p:nvSpPr>
        <p:spPr>
          <a:xfrm>
            <a:off x="5316693" y="459214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2" name="Овал 161"/>
          <p:cNvSpPr/>
          <p:nvPr/>
        </p:nvSpPr>
        <p:spPr>
          <a:xfrm>
            <a:off x="5316693" y="323134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" name="Овал 162"/>
          <p:cNvSpPr/>
          <p:nvPr/>
        </p:nvSpPr>
        <p:spPr>
          <a:xfrm>
            <a:off x="5316693" y="297129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4" name="Овал 163"/>
          <p:cNvSpPr/>
          <p:nvPr/>
        </p:nvSpPr>
        <p:spPr>
          <a:xfrm>
            <a:off x="5316693" y="378171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5" name="Овал 164"/>
          <p:cNvSpPr/>
          <p:nvPr/>
        </p:nvSpPr>
        <p:spPr>
          <a:xfrm>
            <a:off x="5316693" y="352166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6" name="Овал 165"/>
          <p:cNvSpPr/>
          <p:nvPr/>
        </p:nvSpPr>
        <p:spPr>
          <a:xfrm>
            <a:off x="5316693" y="271123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7" name="Овал 166"/>
          <p:cNvSpPr/>
          <p:nvPr/>
        </p:nvSpPr>
        <p:spPr>
          <a:xfrm>
            <a:off x="5316693" y="245118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8" name="Овал 167"/>
          <p:cNvSpPr/>
          <p:nvPr/>
        </p:nvSpPr>
        <p:spPr>
          <a:xfrm>
            <a:off x="5316693" y="161459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9" name="Овал 168"/>
          <p:cNvSpPr/>
          <p:nvPr/>
        </p:nvSpPr>
        <p:spPr>
          <a:xfrm>
            <a:off x="5316693" y="135453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0" name="Овал 169"/>
          <p:cNvSpPr/>
          <p:nvPr/>
        </p:nvSpPr>
        <p:spPr>
          <a:xfrm>
            <a:off x="5316693" y="2160864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" name="Овал 170"/>
          <p:cNvSpPr/>
          <p:nvPr/>
        </p:nvSpPr>
        <p:spPr>
          <a:xfrm>
            <a:off x="5316693" y="1900809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" name="Овал 171"/>
          <p:cNvSpPr/>
          <p:nvPr/>
        </p:nvSpPr>
        <p:spPr>
          <a:xfrm>
            <a:off x="5658450" y="418898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" name="Овал 172"/>
          <p:cNvSpPr/>
          <p:nvPr/>
        </p:nvSpPr>
        <p:spPr>
          <a:xfrm>
            <a:off x="5658450" y="392892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" name="Овал 173"/>
          <p:cNvSpPr/>
          <p:nvPr/>
        </p:nvSpPr>
        <p:spPr>
          <a:xfrm>
            <a:off x="5658450" y="470909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5" name="Овал 174"/>
          <p:cNvSpPr/>
          <p:nvPr/>
        </p:nvSpPr>
        <p:spPr>
          <a:xfrm>
            <a:off x="5658450" y="444903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6" name="Овал 175"/>
          <p:cNvSpPr/>
          <p:nvPr/>
        </p:nvSpPr>
        <p:spPr>
          <a:xfrm>
            <a:off x="5658450" y="308823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7" name="Овал 176"/>
          <p:cNvSpPr/>
          <p:nvPr/>
        </p:nvSpPr>
        <p:spPr>
          <a:xfrm>
            <a:off x="5658450" y="282818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8" name="Овал 177"/>
          <p:cNvSpPr/>
          <p:nvPr/>
        </p:nvSpPr>
        <p:spPr>
          <a:xfrm>
            <a:off x="5658450" y="3638609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9" name="Овал 178"/>
          <p:cNvSpPr/>
          <p:nvPr/>
        </p:nvSpPr>
        <p:spPr>
          <a:xfrm>
            <a:off x="5658450" y="3378554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0" name="Овал 179"/>
          <p:cNvSpPr/>
          <p:nvPr/>
        </p:nvSpPr>
        <p:spPr>
          <a:xfrm>
            <a:off x="5658450" y="256812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1" name="Овал 180"/>
          <p:cNvSpPr/>
          <p:nvPr/>
        </p:nvSpPr>
        <p:spPr>
          <a:xfrm>
            <a:off x="5658450" y="230807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2" name="Овал 181"/>
          <p:cNvSpPr/>
          <p:nvPr/>
        </p:nvSpPr>
        <p:spPr>
          <a:xfrm>
            <a:off x="5658450" y="1471484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3" name="Овал 182"/>
          <p:cNvSpPr/>
          <p:nvPr/>
        </p:nvSpPr>
        <p:spPr>
          <a:xfrm>
            <a:off x="5658450" y="1211429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" name="Овал 183"/>
          <p:cNvSpPr/>
          <p:nvPr/>
        </p:nvSpPr>
        <p:spPr>
          <a:xfrm>
            <a:off x="5658450" y="201775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5" name="Овал 184"/>
          <p:cNvSpPr/>
          <p:nvPr/>
        </p:nvSpPr>
        <p:spPr>
          <a:xfrm>
            <a:off x="5658450" y="175770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6" name="Овал 185"/>
          <p:cNvSpPr/>
          <p:nvPr/>
        </p:nvSpPr>
        <p:spPr>
          <a:xfrm>
            <a:off x="5839276" y="437244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7" name="Овал 186"/>
          <p:cNvSpPr/>
          <p:nvPr/>
        </p:nvSpPr>
        <p:spPr>
          <a:xfrm>
            <a:off x="5839276" y="411238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8" name="Овал 187"/>
          <p:cNvSpPr/>
          <p:nvPr/>
        </p:nvSpPr>
        <p:spPr>
          <a:xfrm>
            <a:off x="5839276" y="489255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9" name="Овал 188"/>
          <p:cNvSpPr/>
          <p:nvPr/>
        </p:nvSpPr>
        <p:spPr>
          <a:xfrm>
            <a:off x="5839276" y="463249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0" name="Овал 189"/>
          <p:cNvSpPr/>
          <p:nvPr/>
        </p:nvSpPr>
        <p:spPr>
          <a:xfrm>
            <a:off x="5839276" y="327170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1" name="Овал 190"/>
          <p:cNvSpPr/>
          <p:nvPr/>
        </p:nvSpPr>
        <p:spPr>
          <a:xfrm>
            <a:off x="5839276" y="301164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2" name="Овал 191"/>
          <p:cNvSpPr/>
          <p:nvPr/>
        </p:nvSpPr>
        <p:spPr>
          <a:xfrm>
            <a:off x="5839276" y="3822071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3" name="Овал 192"/>
          <p:cNvSpPr/>
          <p:nvPr/>
        </p:nvSpPr>
        <p:spPr>
          <a:xfrm>
            <a:off x="5839276" y="3562016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4" name="Овал 193"/>
          <p:cNvSpPr/>
          <p:nvPr/>
        </p:nvSpPr>
        <p:spPr>
          <a:xfrm>
            <a:off x="5839276" y="275159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5" name="Овал 194"/>
          <p:cNvSpPr/>
          <p:nvPr/>
        </p:nvSpPr>
        <p:spPr>
          <a:xfrm>
            <a:off x="5839276" y="249153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6" name="Овал 195"/>
          <p:cNvSpPr/>
          <p:nvPr/>
        </p:nvSpPr>
        <p:spPr>
          <a:xfrm>
            <a:off x="5839276" y="165494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7" name="Овал 196"/>
          <p:cNvSpPr/>
          <p:nvPr/>
        </p:nvSpPr>
        <p:spPr>
          <a:xfrm>
            <a:off x="5839276" y="139489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8" name="Овал 197"/>
          <p:cNvSpPr/>
          <p:nvPr/>
        </p:nvSpPr>
        <p:spPr>
          <a:xfrm>
            <a:off x="5839276" y="220121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9" name="Овал 198"/>
          <p:cNvSpPr/>
          <p:nvPr/>
        </p:nvSpPr>
        <p:spPr>
          <a:xfrm>
            <a:off x="5839276" y="194116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0" name="Овал 199"/>
          <p:cNvSpPr/>
          <p:nvPr/>
        </p:nvSpPr>
        <p:spPr>
          <a:xfrm>
            <a:off x="6171085" y="424540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1" name="Овал 200"/>
          <p:cNvSpPr/>
          <p:nvPr/>
        </p:nvSpPr>
        <p:spPr>
          <a:xfrm>
            <a:off x="6171085" y="398534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2" name="Овал 201"/>
          <p:cNvSpPr/>
          <p:nvPr/>
        </p:nvSpPr>
        <p:spPr>
          <a:xfrm>
            <a:off x="6171085" y="476551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3" name="Овал 202"/>
          <p:cNvSpPr/>
          <p:nvPr/>
        </p:nvSpPr>
        <p:spPr>
          <a:xfrm>
            <a:off x="6171085" y="450545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" name="Овал 203"/>
          <p:cNvSpPr/>
          <p:nvPr/>
        </p:nvSpPr>
        <p:spPr>
          <a:xfrm>
            <a:off x="6171085" y="314466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" name="Овал 204"/>
          <p:cNvSpPr/>
          <p:nvPr/>
        </p:nvSpPr>
        <p:spPr>
          <a:xfrm>
            <a:off x="6171085" y="288460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6" name="Овал 205"/>
          <p:cNvSpPr/>
          <p:nvPr/>
        </p:nvSpPr>
        <p:spPr>
          <a:xfrm>
            <a:off x="6171085" y="369503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7" name="Овал 206"/>
          <p:cNvSpPr/>
          <p:nvPr/>
        </p:nvSpPr>
        <p:spPr>
          <a:xfrm>
            <a:off x="6171085" y="343497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8" name="Овал 207"/>
          <p:cNvSpPr/>
          <p:nvPr/>
        </p:nvSpPr>
        <p:spPr>
          <a:xfrm>
            <a:off x="6171085" y="262455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9" name="Овал 208"/>
          <p:cNvSpPr/>
          <p:nvPr/>
        </p:nvSpPr>
        <p:spPr>
          <a:xfrm>
            <a:off x="6171085" y="236449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0" name="Овал 209"/>
          <p:cNvSpPr/>
          <p:nvPr/>
        </p:nvSpPr>
        <p:spPr>
          <a:xfrm>
            <a:off x="6171085" y="152790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1" name="Овал 210"/>
          <p:cNvSpPr/>
          <p:nvPr/>
        </p:nvSpPr>
        <p:spPr>
          <a:xfrm>
            <a:off x="6171085" y="126785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2" name="Овал 211"/>
          <p:cNvSpPr/>
          <p:nvPr/>
        </p:nvSpPr>
        <p:spPr>
          <a:xfrm>
            <a:off x="6171085" y="2074179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3" name="Овал 212"/>
          <p:cNvSpPr/>
          <p:nvPr/>
        </p:nvSpPr>
        <p:spPr>
          <a:xfrm>
            <a:off x="6171085" y="1814124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4" name="Овал 213"/>
          <p:cNvSpPr/>
          <p:nvPr/>
        </p:nvSpPr>
        <p:spPr>
          <a:xfrm>
            <a:off x="6427403" y="441877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5" name="Овал 214"/>
          <p:cNvSpPr/>
          <p:nvPr/>
        </p:nvSpPr>
        <p:spPr>
          <a:xfrm>
            <a:off x="6427403" y="415871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6" name="Овал 215"/>
          <p:cNvSpPr/>
          <p:nvPr/>
        </p:nvSpPr>
        <p:spPr>
          <a:xfrm>
            <a:off x="6427403" y="493888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7" name="Овал 216"/>
          <p:cNvSpPr/>
          <p:nvPr/>
        </p:nvSpPr>
        <p:spPr>
          <a:xfrm>
            <a:off x="6427403" y="467882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8" name="Овал 217"/>
          <p:cNvSpPr/>
          <p:nvPr/>
        </p:nvSpPr>
        <p:spPr>
          <a:xfrm>
            <a:off x="6427403" y="331803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9" name="Овал 218"/>
          <p:cNvSpPr/>
          <p:nvPr/>
        </p:nvSpPr>
        <p:spPr>
          <a:xfrm>
            <a:off x="6427403" y="305797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0" name="Овал 219"/>
          <p:cNvSpPr/>
          <p:nvPr/>
        </p:nvSpPr>
        <p:spPr>
          <a:xfrm>
            <a:off x="6427403" y="386840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1" name="Овал 220"/>
          <p:cNvSpPr/>
          <p:nvPr/>
        </p:nvSpPr>
        <p:spPr>
          <a:xfrm>
            <a:off x="6427403" y="360834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2" name="Овал 221"/>
          <p:cNvSpPr/>
          <p:nvPr/>
        </p:nvSpPr>
        <p:spPr>
          <a:xfrm>
            <a:off x="6427403" y="279792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3" name="Овал 222"/>
          <p:cNvSpPr/>
          <p:nvPr/>
        </p:nvSpPr>
        <p:spPr>
          <a:xfrm>
            <a:off x="6427403" y="253786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4" name="Овал 223"/>
          <p:cNvSpPr/>
          <p:nvPr/>
        </p:nvSpPr>
        <p:spPr>
          <a:xfrm>
            <a:off x="6427403" y="170127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5" name="Овал 224"/>
          <p:cNvSpPr/>
          <p:nvPr/>
        </p:nvSpPr>
        <p:spPr>
          <a:xfrm>
            <a:off x="6427403" y="144122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6" name="Овал 225"/>
          <p:cNvSpPr/>
          <p:nvPr/>
        </p:nvSpPr>
        <p:spPr>
          <a:xfrm>
            <a:off x="6427403" y="2247549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7" name="Овал 226"/>
          <p:cNvSpPr/>
          <p:nvPr/>
        </p:nvSpPr>
        <p:spPr>
          <a:xfrm>
            <a:off x="6427403" y="1987494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8" name="Овал 227"/>
          <p:cNvSpPr/>
          <p:nvPr/>
        </p:nvSpPr>
        <p:spPr>
          <a:xfrm>
            <a:off x="6769160" y="424540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9" name="Овал 228"/>
          <p:cNvSpPr/>
          <p:nvPr/>
        </p:nvSpPr>
        <p:spPr>
          <a:xfrm>
            <a:off x="6769160" y="398534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0" name="Овал 229"/>
          <p:cNvSpPr/>
          <p:nvPr/>
        </p:nvSpPr>
        <p:spPr>
          <a:xfrm>
            <a:off x="6769160" y="4765513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1" name="Овал 230"/>
          <p:cNvSpPr/>
          <p:nvPr/>
        </p:nvSpPr>
        <p:spPr>
          <a:xfrm>
            <a:off x="6769160" y="4505458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2" name="Овал 231"/>
          <p:cNvSpPr/>
          <p:nvPr/>
        </p:nvSpPr>
        <p:spPr>
          <a:xfrm>
            <a:off x="6769160" y="314466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3" name="Овал 232"/>
          <p:cNvSpPr/>
          <p:nvPr/>
        </p:nvSpPr>
        <p:spPr>
          <a:xfrm>
            <a:off x="6769160" y="288460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4" name="Овал 233"/>
          <p:cNvSpPr/>
          <p:nvPr/>
        </p:nvSpPr>
        <p:spPr>
          <a:xfrm>
            <a:off x="6769160" y="369503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5" name="Овал 234"/>
          <p:cNvSpPr/>
          <p:nvPr/>
        </p:nvSpPr>
        <p:spPr>
          <a:xfrm>
            <a:off x="6769160" y="343497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6" name="Овал 235"/>
          <p:cNvSpPr/>
          <p:nvPr/>
        </p:nvSpPr>
        <p:spPr>
          <a:xfrm>
            <a:off x="6769160" y="2624550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7" name="Овал 236"/>
          <p:cNvSpPr/>
          <p:nvPr/>
        </p:nvSpPr>
        <p:spPr>
          <a:xfrm>
            <a:off x="6769160" y="2364495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8" name="Овал 237"/>
          <p:cNvSpPr/>
          <p:nvPr/>
        </p:nvSpPr>
        <p:spPr>
          <a:xfrm>
            <a:off x="6769160" y="1527907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9" name="Овал 238"/>
          <p:cNvSpPr/>
          <p:nvPr/>
        </p:nvSpPr>
        <p:spPr>
          <a:xfrm>
            <a:off x="6769160" y="1267852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0" name="Овал 239"/>
          <p:cNvSpPr/>
          <p:nvPr/>
        </p:nvSpPr>
        <p:spPr>
          <a:xfrm>
            <a:off x="6769160" y="2074179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1" name="Овал 240"/>
          <p:cNvSpPr/>
          <p:nvPr/>
        </p:nvSpPr>
        <p:spPr>
          <a:xfrm>
            <a:off x="6769160" y="1814124"/>
            <a:ext cx="323120" cy="2903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2" name="TextBox 241"/>
          <p:cNvSpPr txBox="1"/>
          <p:nvPr/>
        </p:nvSpPr>
        <p:spPr>
          <a:xfrm>
            <a:off x="2483768" y="5301208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проволочку нанизываем 14 бисеринок,</a:t>
            </a:r>
          </a:p>
          <a:p>
            <a:r>
              <a:rPr lang="ru-RU" dirty="0" smtClean="0"/>
              <a:t>проплетаем 17 рядов в технике параллельного плетения и собираем гармошкой .</a:t>
            </a:r>
            <a:endParaRPr lang="ru-RU" dirty="0"/>
          </a:p>
        </p:txBody>
      </p:sp>
      <p:sp>
        <p:nvSpPr>
          <p:cNvPr id="243" name="Полилиния 242"/>
          <p:cNvSpPr/>
          <p:nvPr/>
        </p:nvSpPr>
        <p:spPr>
          <a:xfrm>
            <a:off x="2469396" y="777498"/>
            <a:ext cx="1973452" cy="4050224"/>
          </a:xfrm>
          <a:custGeom>
            <a:avLst/>
            <a:gdLst>
              <a:gd name="connsiteX0" fmla="*/ 41329 w 1973452"/>
              <a:gd name="connsiteY0" fmla="*/ 462366 h 4050224"/>
              <a:gd name="connsiteX1" fmla="*/ 41329 w 1973452"/>
              <a:gd name="connsiteY1" fmla="*/ 3407044 h 4050224"/>
              <a:gd name="connsiteX2" fmla="*/ 289302 w 1973452"/>
              <a:gd name="connsiteY2" fmla="*/ 3407044 h 4050224"/>
              <a:gd name="connsiteX3" fmla="*/ 304801 w 1973452"/>
              <a:gd name="connsiteY3" fmla="*/ 617349 h 4050224"/>
              <a:gd name="connsiteX4" fmla="*/ 568272 w 1973452"/>
              <a:gd name="connsiteY4" fmla="*/ 617349 h 4050224"/>
              <a:gd name="connsiteX5" fmla="*/ 537275 w 1973452"/>
              <a:gd name="connsiteY5" fmla="*/ 3546529 h 4050224"/>
              <a:gd name="connsiteX6" fmla="*/ 847241 w 1973452"/>
              <a:gd name="connsiteY6" fmla="*/ 3407044 h 4050224"/>
              <a:gd name="connsiteX7" fmla="*/ 800746 w 1973452"/>
              <a:gd name="connsiteY7" fmla="*/ 586353 h 4050224"/>
              <a:gd name="connsiteX8" fmla="*/ 1033221 w 1973452"/>
              <a:gd name="connsiteY8" fmla="*/ 632848 h 4050224"/>
              <a:gd name="connsiteX9" fmla="*/ 1002224 w 1973452"/>
              <a:gd name="connsiteY9" fmla="*/ 3593024 h 4050224"/>
              <a:gd name="connsiteX10" fmla="*/ 1281194 w 1973452"/>
              <a:gd name="connsiteY10" fmla="*/ 3376048 h 4050224"/>
              <a:gd name="connsiteX11" fmla="*/ 1265696 w 1973452"/>
              <a:gd name="connsiteY11" fmla="*/ 446868 h 4050224"/>
              <a:gd name="connsiteX12" fmla="*/ 1498170 w 1973452"/>
              <a:gd name="connsiteY12" fmla="*/ 694841 h 4050224"/>
              <a:gd name="connsiteX13" fmla="*/ 1451675 w 1973452"/>
              <a:gd name="connsiteY13" fmla="*/ 3407044 h 4050224"/>
              <a:gd name="connsiteX14" fmla="*/ 1653153 w 1973452"/>
              <a:gd name="connsiteY14" fmla="*/ 3453539 h 4050224"/>
              <a:gd name="connsiteX15" fmla="*/ 1668651 w 1973452"/>
              <a:gd name="connsiteY15" fmla="*/ 462366 h 4050224"/>
              <a:gd name="connsiteX16" fmla="*/ 1932123 w 1973452"/>
              <a:gd name="connsiteY16" fmla="*/ 756834 h 4050224"/>
              <a:gd name="connsiteX17" fmla="*/ 1916624 w 1973452"/>
              <a:gd name="connsiteY17" fmla="*/ 3469038 h 4050224"/>
              <a:gd name="connsiteX18" fmla="*/ 1932123 w 1973452"/>
              <a:gd name="connsiteY18" fmla="*/ 3655017 h 4050224"/>
              <a:gd name="connsiteX19" fmla="*/ 1932123 w 1973452"/>
              <a:gd name="connsiteY19" fmla="*/ 3655017 h 4050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973452" h="4050224">
                <a:moveTo>
                  <a:pt x="41329" y="462366"/>
                </a:moveTo>
                <a:cubicBezTo>
                  <a:pt x="20664" y="1689315"/>
                  <a:pt x="0" y="2916264"/>
                  <a:pt x="41329" y="3407044"/>
                </a:cubicBezTo>
                <a:cubicBezTo>
                  <a:pt x="82658" y="3897824"/>
                  <a:pt x="245390" y="3871993"/>
                  <a:pt x="289302" y="3407044"/>
                </a:cubicBezTo>
                <a:cubicBezTo>
                  <a:pt x="333214" y="2942095"/>
                  <a:pt x="258306" y="1082298"/>
                  <a:pt x="304801" y="617349"/>
                </a:cubicBezTo>
                <a:cubicBezTo>
                  <a:pt x="351296" y="152400"/>
                  <a:pt x="529526" y="129152"/>
                  <a:pt x="568272" y="617349"/>
                </a:cubicBezTo>
                <a:cubicBezTo>
                  <a:pt x="607018" y="1105546"/>
                  <a:pt x="490780" y="3081580"/>
                  <a:pt x="537275" y="3546529"/>
                </a:cubicBezTo>
                <a:cubicBezTo>
                  <a:pt x="583770" y="4011478"/>
                  <a:pt x="803329" y="3900407"/>
                  <a:pt x="847241" y="3407044"/>
                </a:cubicBezTo>
                <a:cubicBezTo>
                  <a:pt x="891153" y="2913681"/>
                  <a:pt x="769749" y="1048719"/>
                  <a:pt x="800746" y="586353"/>
                </a:cubicBezTo>
                <a:cubicBezTo>
                  <a:pt x="831743" y="123987"/>
                  <a:pt x="999641" y="131736"/>
                  <a:pt x="1033221" y="632848"/>
                </a:cubicBezTo>
                <a:cubicBezTo>
                  <a:pt x="1066801" y="1133960"/>
                  <a:pt x="960895" y="3135824"/>
                  <a:pt x="1002224" y="3593024"/>
                </a:cubicBezTo>
                <a:cubicBezTo>
                  <a:pt x="1043553" y="4050224"/>
                  <a:pt x="1237282" y="3900407"/>
                  <a:pt x="1281194" y="3376048"/>
                </a:cubicBezTo>
                <a:cubicBezTo>
                  <a:pt x="1325106" y="2851689"/>
                  <a:pt x="1229533" y="893736"/>
                  <a:pt x="1265696" y="446868"/>
                </a:cubicBezTo>
                <a:cubicBezTo>
                  <a:pt x="1301859" y="0"/>
                  <a:pt x="1467174" y="201478"/>
                  <a:pt x="1498170" y="694841"/>
                </a:cubicBezTo>
                <a:cubicBezTo>
                  <a:pt x="1529167" y="1188204"/>
                  <a:pt x="1425845" y="2947261"/>
                  <a:pt x="1451675" y="3407044"/>
                </a:cubicBezTo>
                <a:cubicBezTo>
                  <a:pt x="1477505" y="3866827"/>
                  <a:pt x="1616990" y="3944319"/>
                  <a:pt x="1653153" y="3453539"/>
                </a:cubicBezTo>
                <a:cubicBezTo>
                  <a:pt x="1689316" y="2962759"/>
                  <a:pt x="1622156" y="911817"/>
                  <a:pt x="1668651" y="462366"/>
                </a:cubicBezTo>
                <a:cubicBezTo>
                  <a:pt x="1715146" y="12915"/>
                  <a:pt x="1890794" y="255722"/>
                  <a:pt x="1932123" y="756834"/>
                </a:cubicBezTo>
                <a:cubicBezTo>
                  <a:pt x="1973452" y="1257946"/>
                  <a:pt x="1916624" y="2986008"/>
                  <a:pt x="1916624" y="3469038"/>
                </a:cubicBezTo>
                <a:cubicBezTo>
                  <a:pt x="1916624" y="3952068"/>
                  <a:pt x="1932123" y="3655017"/>
                  <a:pt x="1932123" y="3655017"/>
                </a:cubicBezTo>
                <a:lnTo>
                  <a:pt x="1932123" y="3655017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4" name="Полилиния 243"/>
          <p:cNvSpPr/>
          <p:nvPr/>
        </p:nvSpPr>
        <p:spPr>
          <a:xfrm>
            <a:off x="2510725" y="705173"/>
            <a:ext cx="2030278" cy="4156128"/>
          </a:xfrm>
          <a:custGeom>
            <a:avLst/>
            <a:gdLst>
              <a:gd name="connsiteX0" fmla="*/ 0 w 2030278"/>
              <a:gd name="connsiteY0" fmla="*/ 550190 h 4156128"/>
              <a:gd name="connsiteX1" fmla="*/ 77492 w 2030278"/>
              <a:gd name="connsiteY1" fmla="*/ 426203 h 4156128"/>
              <a:gd name="connsiteX2" fmla="*/ 139485 w 2030278"/>
              <a:gd name="connsiteY2" fmla="*/ 612183 h 4156128"/>
              <a:gd name="connsiteX3" fmla="*/ 154983 w 2030278"/>
              <a:gd name="connsiteY3" fmla="*/ 3587858 h 4156128"/>
              <a:gd name="connsiteX4" fmla="*/ 449451 w 2030278"/>
              <a:gd name="connsiteY4" fmla="*/ 3618854 h 4156128"/>
              <a:gd name="connsiteX5" fmla="*/ 464950 w 2030278"/>
              <a:gd name="connsiteY5" fmla="*/ 581186 h 4156128"/>
              <a:gd name="connsiteX6" fmla="*/ 712922 w 2030278"/>
              <a:gd name="connsiteY6" fmla="*/ 720671 h 4156128"/>
              <a:gd name="connsiteX7" fmla="*/ 697424 w 2030278"/>
              <a:gd name="connsiteY7" fmla="*/ 3680847 h 4156128"/>
              <a:gd name="connsiteX8" fmla="*/ 929899 w 2030278"/>
              <a:gd name="connsiteY8" fmla="*/ 3572359 h 4156128"/>
              <a:gd name="connsiteX9" fmla="*/ 976394 w 2030278"/>
              <a:gd name="connsiteY9" fmla="*/ 472698 h 4156128"/>
              <a:gd name="connsiteX10" fmla="*/ 1177872 w 2030278"/>
              <a:gd name="connsiteY10" fmla="*/ 937647 h 4156128"/>
              <a:gd name="connsiteX11" fmla="*/ 1146875 w 2030278"/>
              <a:gd name="connsiteY11" fmla="*/ 3634352 h 4156128"/>
              <a:gd name="connsiteX12" fmla="*/ 1394848 w 2030278"/>
              <a:gd name="connsiteY12" fmla="*/ 3541363 h 4156128"/>
              <a:gd name="connsiteX13" fmla="*/ 1425844 w 2030278"/>
              <a:gd name="connsiteY13" fmla="*/ 519193 h 4156128"/>
              <a:gd name="connsiteX14" fmla="*/ 1580828 w 2030278"/>
              <a:gd name="connsiteY14" fmla="*/ 829159 h 4156128"/>
              <a:gd name="connsiteX15" fmla="*/ 1534333 w 2030278"/>
              <a:gd name="connsiteY15" fmla="*/ 3463871 h 4156128"/>
              <a:gd name="connsiteX16" fmla="*/ 1844299 w 2030278"/>
              <a:gd name="connsiteY16" fmla="*/ 3572359 h 4156128"/>
              <a:gd name="connsiteX17" fmla="*/ 1797804 w 2030278"/>
              <a:gd name="connsiteY17" fmla="*/ 519193 h 4156128"/>
              <a:gd name="connsiteX18" fmla="*/ 2030278 w 2030278"/>
              <a:gd name="connsiteY18" fmla="*/ 457200 h 4156128"/>
              <a:gd name="connsiteX19" fmla="*/ 2030278 w 2030278"/>
              <a:gd name="connsiteY19" fmla="*/ 457200 h 415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30278" h="4156128">
                <a:moveTo>
                  <a:pt x="0" y="550190"/>
                </a:moveTo>
                <a:cubicBezTo>
                  <a:pt x="27122" y="483030"/>
                  <a:pt x="54244" y="415871"/>
                  <a:pt x="77492" y="426203"/>
                </a:cubicBezTo>
                <a:cubicBezTo>
                  <a:pt x="100740" y="436535"/>
                  <a:pt x="126570" y="85241"/>
                  <a:pt x="139485" y="612183"/>
                </a:cubicBezTo>
                <a:cubicBezTo>
                  <a:pt x="152400" y="1139125"/>
                  <a:pt x="103322" y="3086746"/>
                  <a:pt x="154983" y="3587858"/>
                </a:cubicBezTo>
                <a:cubicBezTo>
                  <a:pt x="206644" y="4088970"/>
                  <a:pt x="397790" y="4119966"/>
                  <a:pt x="449451" y="3618854"/>
                </a:cubicBezTo>
                <a:cubicBezTo>
                  <a:pt x="501112" y="3117742"/>
                  <a:pt x="421038" y="1064216"/>
                  <a:pt x="464950" y="581186"/>
                </a:cubicBezTo>
                <a:cubicBezTo>
                  <a:pt x="508862" y="98156"/>
                  <a:pt x="674176" y="204061"/>
                  <a:pt x="712922" y="720671"/>
                </a:cubicBezTo>
                <a:cubicBezTo>
                  <a:pt x="751668" y="1237281"/>
                  <a:pt x="661261" y="3205566"/>
                  <a:pt x="697424" y="3680847"/>
                </a:cubicBezTo>
                <a:cubicBezTo>
                  <a:pt x="733587" y="4156128"/>
                  <a:pt x="883404" y="4107050"/>
                  <a:pt x="929899" y="3572359"/>
                </a:cubicBezTo>
                <a:cubicBezTo>
                  <a:pt x="976394" y="3037668"/>
                  <a:pt x="935065" y="911817"/>
                  <a:pt x="976394" y="472698"/>
                </a:cubicBezTo>
                <a:cubicBezTo>
                  <a:pt x="1017723" y="33579"/>
                  <a:pt x="1149459" y="410705"/>
                  <a:pt x="1177872" y="937647"/>
                </a:cubicBezTo>
                <a:cubicBezTo>
                  <a:pt x="1206285" y="1464589"/>
                  <a:pt x="1110712" y="3200399"/>
                  <a:pt x="1146875" y="3634352"/>
                </a:cubicBezTo>
                <a:cubicBezTo>
                  <a:pt x="1183038" y="4068305"/>
                  <a:pt x="1348353" y="4060556"/>
                  <a:pt x="1394848" y="3541363"/>
                </a:cubicBezTo>
                <a:cubicBezTo>
                  <a:pt x="1441343" y="3022170"/>
                  <a:pt x="1394847" y="971227"/>
                  <a:pt x="1425844" y="519193"/>
                </a:cubicBezTo>
                <a:cubicBezTo>
                  <a:pt x="1456841" y="67159"/>
                  <a:pt x="1562747" y="338379"/>
                  <a:pt x="1580828" y="829159"/>
                </a:cubicBezTo>
                <a:cubicBezTo>
                  <a:pt x="1598909" y="1319939"/>
                  <a:pt x="1490421" y="3006671"/>
                  <a:pt x="1534333" y="3463871"/>
                </a:cubicBezTo>
                <a:cubicBezTo>
                  <a:pt x="1578245" y="3921071"/>
                  <a:pt x="1800387" y="4063139"/>
                  <a:pt x="1844299" y="3572359"/>
                </a:cubicBezTo>
                <a:cubicBezTo>
                  <a:pt x="1888211" y="3081579"/>
                  <a:pt x="1766808" y="1038386"/>
                  <a:pt x="1797804" y="519193"/>
                </a:cubicBezTo>
                <a:cubicBezTo>
                  <a:pt x="1828800" y="0"/>
                  <a:pt x="2030278" y="457200"/>
                  <a:pt x="2030278" y="457200"/>
                </a:cubicBezTo>
                <a:lnTo>
                  <a:pt x="2030278" y="45720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laycast.ru/uploads/2014/10/19/1027556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755576" y="548680"/>
            <a:ext cx="5562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 Плетение левой части корпуса с левой клавиатурой.</a:t>
            </a:r>
          </a:p>
          <a:p>
            <a:r>
              <a:rPr lang="ru-RU" dirty="0" smtClean="0"/>
              <a:t>(выполняется  аналогично  правой части корпуса)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31840" y="5229200"/>
            <a:ext cx="38884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1.В технике монастырского  плетения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проплести три ряда  из 6-ти крестиков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2.Соединить боковые бисеринки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первого ряда и третьего ряда другим цветом –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это будет левая клавиатура.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818260" y="1196752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54840" y="1407136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081684" y="1407136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818260" y="1617522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54840" y="1827908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81684" y="1827908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818260" y="2038294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554840" y="2248678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081684" y="2248678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818260" y="2459064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554840" y="2669448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081684" y="2669448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818260" y="2879835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554840" y="3090220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081684" y="3090220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818260" y="3300606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554840" y="3510990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081684" y="3510990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818260" y="3721376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432913" y="1196752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696335" y="1407136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432913" y="1617522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696335" y="1827908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4432913" y="2038294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696335" y="2248678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432913" y="2459064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4696335" y="2669448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432913" y="2879835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4696335" y="3090220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4432913" y="3300606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4696335" y="3510990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4432913" y="3721376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047564" y="1196752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5310986" y="1407136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047564" y="1617522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5310986" y="1827908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5047564" y="2038294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5310986" y="2248678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5047564" y="2459064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5310986" y="2669448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5047564" y="2879835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5310986" y="3090220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5047564" y="3300606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5310986" y="3510990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5047564" y="3721376"/>
            <a:ext cx="263422" cy="2103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олилиния 49"/>
          <p:cNvSpPr/>
          <p:nvPr/>
        </p:nvSpPr>
        <p:spPr>
          <a:xfrm>
            <a:off x="3642234" y="1282773"/>
            <a:ext cx="2011568" cy="2620613"/>
          </a:xfrm>
          <a:custGeom>
            <a:avLst/>
            <a:gdLst>
              <a:gd name="connsiteX0" fmla="*/ 307383 w 2151682"/>
              <a:gd name="connsiteY0" fmla="*/ 0 h 3104827"/>
              <a:gd name="connsiteX1" fmla="*/ 632848 w 2151682"/>
              <a:gd name="connsiteY1" fmla="*/ 232475 h 3104827"/>
              <a:gd name="connsiteX2" fmla="*/ 353878 w 2151682"/>
              <a:gd name="connsiteY2" fmla="*/ 480447 h 3104827"/>
              <a:gd name="connsiteX3" fmla="*/ 136902 w 2151682"/>
              <a:gd name="connsiteY3" fmla="*/ 650929 h 3104827"/>
              <a:gd name="connsiteX4" fmla="*/ 59410 w 2151682"/>
              <a:gd name="connsiteY4" fmla="*/ 883403 h 3104827"/>
              <a:gd name="connsiteX5" fmla="*/ 493363 w 2151682"/>
              <a:gd name="connsiteY5" fmla="*/ 1146875 h 3104827"/>
              <a:gd name="connsiteX6" fmla="*/ 648346 w 2151682"/>
              <a:gd name="connsiteY6" fmla="*/ 1270861 h 3104827"/>
              <a:gd name="connsiteX7" fmla="*/ 276387 w 2151682"/>
              <a:gd name="connsiteY7" fmla="*/ 1565329 h 3104827"/>
              <a:gd name="connsiteX8" fmla="*/ 105905 w 2151682"/>
              <a:gd name="connsiteY8" fmla="*/ 1735810 h 3104827"/>
              <a:gd name="connsiteX9" fmla="*/ 322882 w 2151682"/>
              <a:gd name="connsiteY9" fmla="*/ 1968285 h 3104827"/>
              <a:gd name="connsiteX10" fmla="*/ 524360 w 2151682"/>
              <a:gd name="connsiteY10" fmla="*/ 2200759 h 3104827"/>
              <a:gd name="connsiteX11" fmla="*/ 601851 w 2151682"/>
              <a:gd name="connsiteY11" fmla="*/ 2278251 h 3104827"/>
              <a:gd name="connsiteX12" fmla="*/ 322882 w 2151682"/>
              <a:gd name="connsiteY12" fmla="*/ 2495227 h 3104827"/>
              <a:gd name="connsiteX13" fmla="*/ 121404 w 2151682"/>
              <a:gd name="connsiteY13" fmla="*/ 2712203 h 3104827"/>
              <a:gd name="connsiteX14" fmla="*/ 121404 w 2151682"/>
              <a:gd name="connsiteY14" fmla="*/ 2960176 h 3104827"/>
              <a:gd name="connsiteX15" fmla="*/ 322882 w 2151682"/>
              <a:gd name="connsiteY15" fmla="*/ 2991173 h 3104827"/>
              <a:gd name="connsiteX16" fmla="*/ 508861 w 2151682"/>
              <a:gd name="connsiteY16" fmla="*/ 2960176 h 3104827"/>
              <a:gd name="connsiteX17" fmla="*/ 756834 w 2151682"/>
              <a:gd name="connsiteY17" fmla="*/ 2712203 h 3104827"/>
              <a:gd name="connsiteX18" fmla="*/ 741336 w 2151682"/>
              <a:gd name="connsiteY18" fmla="*/ 2557220 h 3104827"/>
              <a:gd name="connsiteX19" fmla="*/ 1159790 w 2151682"/>
              <a:gd name="connsiteY19" fmla="*/ 2479729 h 3104827"/>
              <a:gd name="connsiteX20" fmla="*/ 1361268 w 2151682"/>
              <a:gd name="connsiteY20" fmla="*/ 2185261 h 3104827"/>
              <a:gd name="connsiteX21" fmla="*/ 989309 w 2151682"/>
              <a:gd name="connsiteY21" fmla="*/ 2014780 h 3104827"/>
              <a:gd name="connsiteX22" fmla="*/ 756834 w 2151682"/>
              <a:gd name="connsiteY22" fmla="*/ 1797803 h 3104827"/>
              <a:gd name="connsiteX23" fmla="*/ 756834 w 2151682"/>
              <a:gd name="connsiteY23" fmla="*/ 1797803 h 3104827"/>
              <a:gd name="connsiteX24" fmla="*/ 834326 w 2151682"/>
              <a:gd name="connsiteY24" fmla="*/ 1611824 h 3104827"/>
              <a:gd name="connsiteX25" fmla="*/ 1159790 w 2151682"/>
              <a:gd name="connsiteY25" fmla="*/ 1410346 h 3104827"/>
              <a:gd name="connsiteX26" fmla="*/ 1330272 w 2151682"/>
              <a:gd name="connsiteY26" fmla="*/ 1270861 h 3104827"/>
              <a:gd name="connsiteX27" fmla="*/ 896319 w 2151682"/>
              <a:gd name="connsiteY27" fmla="*/ 929898 h 3104827"/>
              <a:gd name="connsiteX28" fmla="*/ 663844 w 2151682"/>
              <a:gd name="connsiteY28" fmla="*/ 774915 h 3104827"/>
              <a:gd name="connsiteX29" fmla="*/ 973810 w 2151682"/>
              <a:gd name="connsiteY29" fmla="*/ 557939 h 3104827"/>
              <a:gd name="connsiteX30" fmla="*/ 1252780 w 2151682"/>
              <a:gd name="connsiteY30" fmla="*/ 340963 h 3104827"/>
              <a:gd name="connsiteX31" fmla="*/ 1268278 w 2151682"/>
              <a:gd name="connsiteY31" fmla="*/ 185980 h 3104827"/>
              <a:gd name="connsiteX32" fmla="*/ 1407763 w 2151682"/>
              <a:gd name="connsiteY32" fmla="*/ 46495 h 3104827"/>
              <a:gd name="connsiteX33" fmla="*/ 1702231 w 2151682"/>
              <a:gd name="connsiteY33" fmla="*/ 0 h 3104827"/>
              <a:gd name="connsiteX34" fmla="*/ 1934705 w 2151682"/>
              <a:gd name="connsiteY34" fmla="*/ 46495 h 3104827"/>
              <a:gd name="connsiteX35" fmla="*/ 1996699 w 2151682"/>
              <a:gd name="connsiteY35" fmla="*/ 232475 h 3104827"/>
              <a:gd name="connsiteX36" fmla="*/ 1764224 w 2151682"/>
              <a:gd name="connsiteY36" fmla="*/ 480447 h 3104827"/>
              <a:gd name="connsiteX37" fmla="*/ 1283777 w 2151682"/>
              <a:gd name="connsiteY37" fmla="*/ 712922 h 3104827"/>
              <a:gd name="connsiteX38" fmla="*/ 1469756 w 2151682"/>
              <a:gd name="connsiteY38" fmla="*/ 1007390 h 3104827"/>
              <a:gd name="connsiteX39" fmla="*/ 1810719 w 2151682"/>
              <a:gd name="connsiteY39" fmla="*/ 1193369 h 3104827"/>
              <a:gd name="connsiteX40" fmla="*/ 1888210 w 2151682"/>
              <a:gd name="connsiteY40" fmla="*/ 1301858 h 3104827"/>
              <a:gd name="connsiteX41" fmla="*/ 1609241 w 2151682"/>
              <a:gd name="connsiteY41" fmla="*/ 1580827 h 3104827"/>
              <a:gd name="connsiteX42" fmla="*/ 1376766 w 2151682"/>
              <a:gd name="connsiteY42" fmla="*/ 1689315 h 3104827"/>
              <a:gd name="connsiteX43" fmla="*/ 1361268 w 2151682"/>
              <a:gd name="connsiteY43" fmla="*/ 1766807 h 3104827"/>
              <a:gd name="connsiteX44" fmla="*/ 1423261 w 2151682"/>
              <a:gd name="connsiteY44" fmla="*/ 1921790 h 3104827"/>
              <a:gd name="connsiteX45" fmla="*/ 1764224 w 2151682"/>
              <a:gd name="connsiteY45" fmla="*/ 2107769 h 3104827"/>
              <a:gd name="connsiteX46" fmla="*/ 1965702 w 2151682"/>
              <a:gd name="connsiteY46" fmla="*/ 2216258 h 3104827"/>
              <a:gd name="connsiteX47" fmla="*/ 1748726 w 2151682"/>
              <a:gd name="connsiteY47" fmla="*/ 2464230 h 3104827"/>
              <a:gd name="connsiteX48" fmla="*/ 1609241 w 2151682"/>
              <a:gd name="connsiteY48" fmla="*/ 2495227 h 3104827"/>
              <a:gd name="connsiteX49" fmla="*/ 1314773 w 2151682"/>
              <a:gd name="connsiteY49" fmla="*/ 2789695 h 3104827"/>
              <a:gd name="connsiteX50" fmla="*/ 1345770 w 2151682"/>
              <a:gd name="connsiteY50" fmla="*/ 2867186 h 3104827"/>
              <a:gd name="connsiteX51" fmla="*/ 1609241 w 2151682"/>
              <a:gd name="connsiteY51" fmla="*/ 3068664 h 3104827"/>
              <a:gd name="connsiteX52" fmla="*/ 1903709 w 2151682"/>
              <a:gd name="connsiteY52" fmla="*/ 3022169 h 3104827"/>
              <a:gd name="connsiteX53" fmla="*/ 2089688 w 2151682"/>
              <a:gd name="connsiteY53" fmla="*/ 2572719 h 3104827"/>
              <a:gd name="connsiteX54" fmla="*/ 2151682 w 2151682"/>
              <a:gd name="connsiteY54" fmla="*/ 2557220 h 3104827"/>
              <a:gd name="connsiteX55" fmla="*/ 2151682 w 2151682"/>
              <a:gd name="connsiteY55" fmla="*/ 2557220 h 3104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151682" h="3104827">
                <a:moveTo>
                  <a:pt x="307383" y="0"/>
                </a:moveTo>
                <a:cubicBezTo>
                  <a:pt x="466241" y="76200"/>
                  <a:pt x="625099" y="152401"/>
                  <a:pt x="632848" y="232475"/>
                </a:cubicBezTo>
                <a:cubicBezTo>
                  <a:pt x="640597" y="312550"/>
                  <a:pt x="436536" y="410705"/>
                  <a:pt x="353878" y="480447"/>
                </a:cubicBezTo>
                <a:cubicBezTo>
                  <a:pt x="271220" y="550189"/>
                  <a:pt x="185980" y="583770"/>
                  <a:pt x="136902" y="650929"/>
                </a:cubicBezTo>
                <a:cubicBezTo>
                  <a:pt x="87824" y="718088"/>
                  <a:pt x="0" y="800745"/>
                  <a:pt x="59410" y="883403"/>
                </a:cubicBezTo>
                <a:cubicBezTo>
                  <a:pt x="118820" y="966061"/>
                  <a:pt x="395207" y="1082299"/>
                  <a:pt x="493363" y="1146875"/>
                </a:cubicBezTo>
                <a:cubicBezTo>
                  <a:pt x="591519" y="1211451"/>
                  <a:pt x="684509" y="1201119"/>
                  <a:pt x="648346" y="1270861"/>
                </a:cubicBezTo>
                <a:cubicBezTo>
                  <a:pt x="612183" y="1340603"/>
                  <a:pt x="366794" y="1487838"/>
                  <a:pt x="276387" y="1565329"/>
                </a:cubicBezTo>
                <a:cubicBezTo>
                  <a:pt x="185980" y="1642820"/>
                  <a:pt x="98156" y="1668651"/>
                  <a:pt x="105905" y="1735810"/>
                </a:cubicBezTo>
                <a:cubicBezTo>
                  <a:pt x="113654" y="1802969"/>
                  <a:pt x="253140" y="1890794"/>
                  <a:pt x="322882" y="1968285"/>
                </a:cubicBezTo>
                <a:cubicBezTo>
                  <a:pt x="392624" y="2045776"/>
                  <a:pt x="477865" y="2149098"/>
                  <a:pt x="524360" y="2200759"/>
                </a:cubicBezTo>
                <a:cubicBezTo>
                  <a:pt x="570855" y="2252420"/>
                  <a:pt x="635431" y="2229173"/>
                  <a:pt x="601851" y="2278251"/>
                </a:cubicBezTo>
                <a:cubicBezTo>
                  <a:pt x="568271" y="2327329"/>
                  <a:pt x="402956" y="2422902"/>
                  <a:pt x="322882" y="2495227"/>
                </a:cubicBezTo>
                <a:cubicBezTo>
                  <a:pt x="242808" y="2567552"/>
                  <a:pt x="154984" y="2634711"/>
                  <a:pt x="121404" y="2712203"/>
                </a:cubicBezTo>
                <a:cubicBezTo>
                  <a:pt x="87824" y="2789695"/>
                  <a:pt x="87824" y="2913681"/>
                  <a:pt x="121404" y="2960176"/>
                </a:cubicBezTo>
                <a:cubicBezTo>
                  <a:pt x="154984" y="3006671"/>
                  <a:pt x="258306" y="2991173"/>
                  <a:pt x="322882" y="2991173"/>
                </a:cubicBezTo>
                <a:cubicBezTo>
                  <a:pt x="387458" y="2991173"/>
                  <a:pt x="436536" y="3006671"/>
                  <a:pt x="508861" y="2960176"/>
                </a:cubicBezTo>
                <a:cubicBezTo>
                  <a:pt x="581186" y="2913681"/>
                  <a:pt x="718088" y="2779362"/>
                  <a:pt x="756834" y="2712203"/>
                </a:cubicBezTo>
                <a:cubicBezTo>
                  <a:pt x="795580" y="2645044"/>
                  <a:pt x="674177" y="2595966"/>
                  <a:pt x="741336" y="2557220"/>
                </a:cubicBezTo>
                <a:cubicBezTo>
                  <a:pt x="808495" y="2518474"/>
                  <a:pt x="1056468" y="2541722"/>
                  <a:pt x="1159790" y="2479729"/>
                </a:cubicBezTo>
                <a:cubicBezTo>
                  <a:pt x="1263112" y="2417736"/>
                  <a:pt x="1389682" y="2262753"/>
                  <a:pt x="1361268" y="2185261"/>
                </a:cubicBezTo>
                <a:cubicBezTo>
                  <a:pt x="1332855" y="2107770"/>
                  <a:pt x="1090048" y="2079356"/>
                  <a:pt x="989309" y="2014780"/>
                </a:cubicBezTo>
                <a:cubicBezTo>
                  <a:pt x="888570" y="1950204"/>
                  <a:pt x="756834" y="1797803"/>
                  <a:pt x="756834" y="1797803"/>
                </a:cubicBezTo>
                <a:lnTo>
                  <a:pt x="756834" y="1797803"/>
                </a:lnTo>
                <a:cubicBezTo>
                  <a:pt x="769749" y="1766807"/>
                  <a:pt x="767167" y="1676400"/>
                  <a:pt x="834326" y="1611824"/>
                </a:cubicBezTo>
                <a:cubicBezTo>
                  <a:pt x="901485" y="1547248"/>
                  <a:pt x="1077132" y="1467173"/>
                  <a:pt x="1159790" y="1410346"/>
                </a:cubicBezTo>
                <a:cubicBezTo>
                  <a:pt x="1242448" y="1353519"/>
                  <a:pt x="1374184" y="1350936"/>
                  <a:pt x="1330272" y="1270861"/>
                </a:cubicBezTo>
                <a:cubicBezTo>
                  <a:pt x="1286360" y="1190786"/>
                  <a:pt x="1007390" y="1012556"/>
                  <a:pt x="896319" y="929898"/>
                </a:cubicBezTo>
                <a:cubicBezTo>
                  <a:pt x="785248" y="847240"/>
                  <a:pt x="650929" y="836908"/>
                  <a:pt x="663844" y="774915"/>
                </a:cubicBezTo>
                <a:cubicBezTo>
                  <a:pt x="676759" y="712922"/>
                  <a:pt x="875654" y="630264"/>
                  <a:pt x="973810" y="557939"/>
                </a:cubicBezTo>
                <a:cubicBezTo>
                  <a:pt x="1071966" y="485614"/>
                  <a:pt x="1203702" y="402956"/>
                  <a:pt x="1252780" y="340963"/>
                </a:cubicBezTo>
                <a:cubicBezTo>
                  <a:pt x="1301858" y="278970"/>
                  <a:pt x="1242448" y="235058"/>
                  <a:pt x="1268278" y="185980"/>
                </a:cubicBezTo>
                <a:cubicBezTo>
                  <a:pt x="1294108" y="136902"/>
                  <a:pt x="1335438" y="77492"/>
                  <a:pt x="1407763" y="46495"/>
                </a:cubicBezTo>
                <a:cubicBezTo>
                  <a:pt x="1480088" y="15498"/>
                  <a:pt x="1614407" y="0"/>
                  <a:pt x="1702231" y="0"/>
                </a:cubicBezTo>
                <a:cubicBezTo>
                  <a:pt x="1790055" y="0"/>
                  <a:pt x="1885627" y="7749"/>
                  <a:pt x="1934705" y="46495"/>
                </a:cubicBezTo>
                <a:cubicBezTo>
                  <a:pt x="1983783" y="85241"/>
                  <a:pt x="2025112" y="160150"/>
                  <a:pt x="1996699" y="232475"/>
                </a:cubicBezTo>
                <a:cubicBezTo>
                  <a:pt x="1968286" y="304800"/>
                  <a:pt x="1883044" y="400373"/>
                  <a:pt x="1764224" y="480447"/>
                </a:cubicBezTo>
                <a:cubicBezTo>
                  <a:pt x="1645404" y="560522"/>
                  <a:pt x="1332855" y="625098"/>
                  <a:pt x="1283777" y="712922"/>
                </a:cubicBezTo>
                <a:cubicBezTo>
                  <a:pt x="1234699" y="800746"/>
                  <a:pt x="1381932" y="927316"/>
                  <a:pt x="1469756" y="1007390"/>
                </a:cubicBezTo>
                <a:cubicBezTo>
                  <a:pt x="1557580" y="1087465"/>
                  <a:pt x="1740977" y="1144291"/>
                  <a:pt x="1810719" y="1193369"/>
                </a:cubicBezTo>
                <a:cubicBezTo>
                  <a:pt x="1880461" y="1242447"/>
                  <a:pt x="1921790" y="1237282"/>
                  <a:pt x="1888210" y="1301858"/>
                </a:cubicBezTo>
                <a:cubicBezTo>
                  <a:pt x="1854630" y="1366434"/>
                  <a:pt x="1694482" y="1516251"/>
                  <a:pt x="1609241" y="1580827"/>
                </a:cubicBezTo>
                <a:cubicBezTo>
                  <a:pt x="1524000" y="1645403"/>
                  <a:pt x="1418095" y="1658318"/>
                  <a:pt x="1376766" y="1689315"/>
                </a:cubicBezTo>
                <a:cubicBezTo>
                  <a:pt x="1335437" y="1720312"/>
                  <a:pt x="1353519" y="1728061"/>
                  <a:pt x="1361268" y="1766807"/>
                </a:cubicBezTo>
                <a:cubicBezTo>
                  <a:pt x="1369017" y="1805553"/>
                  <a:pt x="1356102" y="1864963"/>
                  <a:pt x="1423261" y="1921790"/>
                </a:cubicBezTo>
                <a:cubicBezTo>
                  <a:pt x="1490420" y="1978617"/>
                  <a:pt x="1764224" y="2107769"/>
                  <a:pt x="1764224" y="2107769"/>
                </a:cubicBezTo>
                <a:cubicBezTo>
                  <a:pt x="1854631" y="2156847"/>
                  <a:pt x="1968285" y="2156848"/>
                  <a:pt x="1965702" y="2216258"/>
                </a:cubicBezTo>
                <a:cubicBezTo>
                  <a:pt x="1963119" y="2275668"/>
                  <a:pt x="1808136" y="2417735"/>
                  <a:pt x="1748726" y="2464230"/>
                </a:cubicBezTo>
                <a:cubicBezTo>
                  <a:pt x="1689316" y="2510725"/>
                  <a:pt x="1681566" y="2440983"/>
                  <a:pt x="1609241" y="2495227"/>
                </a:cubicBezTo>
                <a:cubicBezTo>
                  <a:pt x="1536916" y="2549471"/>
                  <a:pt x="1358685" y="2727702"/>
                  <a:pt x="1314773" y="2789695"/>
                </a:cubicBezTo>
                <a:cubicBezTo>
                  <a:pt x="1270861" y="2851688"/>
                  <a:pt x="1296692" y="2820691"/>
                  <a:pt x="1345770" y="2867186"/>
                </a:cubicBezTo>
                <a:cubicBezTo>
                  <a:pt x="1394848" y="2913681"/>
                  <a:pt x="1516251" y="3042834"/>
                  <a:pt x="1609241" y="3068664"/>
                </a:cubicBezTo>
                <a:cubicBezTo>
                  <a:pt x="1702231" y="3094495"/>
                  <a:pt x="1823635" y="3104827"/>
                  <a:pt x="1903709" y="3022169"/>
                </a:cubicBezTo>
                <a:cubicBezTo>
                  <a:pt x="1983784" y="2939512"/>
                  <a:pt x="2048359" y="2650210"/>
                  <a:pt x="2089688" y="2572719"/>
                </a:cubicBezTo>
                <a:cubicBezTo>
                  <a:pt x="2131017" y="2495228"/>
                  <a:pt x="2151682" y="2557220"/>
                  <a:pt x="2151682" y="2557220"/>
                </a:cubicBezTo>
                <a:lnTo>
                  <a:pt x="2151682" y="255722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олилиния 50"/>
          <p:cNvSpPr/>
          <p:nvPr/>
        </p:nvSpPr>
        <p:spPr>
          <a:xfrm>
            <a:off x="3654307" y="1282773"/>
            <a:ext cx="1985005" cy="2590090"/>
          </a:xfrm>
          <a:custGeom>
            <a:avLst/>
            <a:gdLst>
              <a:gd name="connsiteX0" fmla="*/ 278970 w 2123268"/>
              <a:gd name="connsiteY0" fmla="*/ 0 h 3068664"/>
              <a:gd name="connsiteX1" fmla="*/ 77492 w 2123268"/>
              <a:gd name="connsiteY1" fmla="*/ 123986 h 3068664"/>
              <a:gd name="connsiteX2" fmla="*/ 46495 w 2123268"/>
              <a:gd name="connsiteY2" fmla="*/ 294468 h 3068664"/>
              <a:gd name="connsiteX3" fmla="*/ 356462 w 2123268"/>
              <a:gd name="connsiteY3" fmla="*/ 557939 h 3068664"/>
              <a:gd name="connsiteX4" fmla="*/ 588936 w 2123268"/>
              <a:gd name="connsiteY4" fmla="*/ 743919 h 3068664"/>
              <a:gd name="connsiteX5" fmla="*/ 588936 w 2123268"/>
              <a:gd name="connsiteY5" fmla="*/ 960895 h 3068664"/>
              <a:gd name="connsiteX6" fmla="*/ 92990 w 2123268"/>
              <a:gd name="connsiteY6" fmla="*/ 1146875 h 3068664"/>
              <a:gd name="connsiteX7" fmla="*/ 30997 w 2123268"/>
              <a:gd name="connsiteY7" fmla="*/ 1208868 h 3068664"/>
              <a:gd name="connsiteX8" fmla="*/ 46495 w 2123268"/>
              <a:gd name="connsiteY8" fmla="*/ 1224366 h 3068664"/>
              <a:gd name="connsiteX9" fmla="*/ 108489 w 2123268"/>
              <a:gd name="connsiteY9" fmla="*/ 1425844 h 3068664"/>
              <a:gd name="connsiteX10" fmla="*/ 511445 w 2123268"/>
              <a:gd name="connsiteY10" fmla="*/ 1704814 h 3068664"/>
              <a:gd name="connsiteX11" fmla="*/ 557940 w 2123268"/>
              <a:gd name="connsiteY11" fmla="*/ 1751308 h 3068664"/>
              <a:gd name="connsiteX12" fmla="*/ 294468 w 2123268"/>
              <a:gd name="connsiteY12" fmla="*/ 2045776 h 3068664"/>
              <a:gd name="connsiteX13" fmla="*/ 139485 w 2123268"/>
              <a:gd name="connsiteY13" fmla="*/ 2247254 h 3068664"/>
              <a:gd name="connsiteX14" fmla="*/ 77492 w 2123268"/>
              <a:gd name="connsiteY14" fmla="*/ 2278251 h 3068664"/>
              <a:gd name="connsiteX15" fmla="*/ 557940 w 2123268"/>
              <a:gd name="connsiteY15" fmla="*/ 2743200 h 3068664"/>
              <a:gd name="connsiteX16" fmla="*/ 821411 w 2123268"/>
              <a:gd name="connsiteY16" fmla="*/ 2944678 h 3068664"/>
              <a:gd name="connsiteX17" fmla="*/ 929899 w 2123268"/>
              <a:gd name="connsiteY17" fmla="*/ 3037668 h 3068664"/>
              <a:gd name="connsiteX18" fmla="*/ 1239865 w 2123268"/>
              <a:gd name="connsiteY18" fmla="*/ 2836190 h 3068664"/>
              <a:gd name="connsiteX19" fmla="*/ 1177872 w 2123268"/>
              <a:gd name="connsiteY19" fmla="*/ 2541722 h 3068664"/>
              <a:gd name="connsiteX20" fmla="*/ 666428 w 2123268"/>
              <a:gd name="connsiteY20" fmla="*/ 2340244 h 3068664"/>
              <a:gd name="connsiteX21" fmla="*/ 712923 w 2123268"/>
              <a:gd name="connsiteY21" fmla="*/ 2107769 h 3068664"/>
              <a:gd name="connsiteX22" fmla="*/ 1255363 w 2123268"/>
              <a:gd name="connsiteY22" fmla="*/ 1859797 h 3068664"/>
              <a:gd name="connsiteX23" fmla="*/ 1084882 w 2123268"/>
              <a:gd name="connsiteY23" fmla="*/ 1580827 h 3068664"/>
              <a:gd name="connsiteX24" fmla="*/ 697424 w 2123268"/>
              <a:gd name="connsiteY24" fmla="*/ 1363851 h 3068664"/>
              <a:gd name="connsiteX25" fmla="*/ 960895 w 2123268"/>
              <a:gd name="connsiteY25" fmla="*/ 1022888 h 3068664"/>
              <a:gd name="connsiteX26" fmla="*/ 1270862 w 2123268"/>
              <a:gd name="connsiteY26" fmla="*/ 728420 h 3068664"/>
              <a:gd name="connsiteX27" fmla="*/ 728421 w 2123268"/>
              <a:gd name="connsiteY27" fmla="*/ 371959 h 3068664"/>
              <a:gd name="connsiteX28" fmla="*/ 774916 w 2123268"/>
              <a:gd name="connsiteY28" fmla="*/ 108488 h 3068664"/>
              <a:gd name="connsiteX29" fmla="*/ 929899 w 2123268"/>
              <a:gd name="connsiteY29" fmla="*/ 46495 h 3068664"/>
              <a:gd name="connsiteX30" fmla="*/ 1193370 w 2123268"/>
              <a:gd name="connsiteY30" fmla="*/ 123986 h 3068664"/>
              <a:gd name="connsiteX31" fmla="*/ 1441343 w 2123268"/>
              <a:gd name="connsiteY31" fmla="*/ 418454 h 3068664"/>
              <a:gd name="connsiteX32" fmla="*/ 1673818 w 2123268"/>
              <a:gd name="connsiteY32" fmla="*/ 588936 h 3068664"/>
              <a:gd name="connsiteX33" fmla="*/ 1890794 w 2123268"/>
              <a:gd name="connsiteY33" fmla="*/ 774915 h 3068664"/>
              <a:gd name="connsiteX34" fmla="*/ 1673818 w 2123268"/>
              <a:gd name="connsiteY34" fmla="*/ 1022888 h 3068664"/>
              <a:gd name="connsiteX35" fmla="*/ 1239865 w 2123268"/>
              <a:gd name="connsiteY35" fmla="*/ 1208868 h 3068664"/>
              <a:gd name="connsiteX36" fmla="*/ 1363851 w 2123268"/>
              <a:gd name="connsiteY36" fmla="*/ 1518834 h 3068664"/>
              <a:gd name="connsiteX37" fmla="*/ 1875295 w 2123268"/>
              <a:gd name="connsiteY37" fmla="*/ 1782305 h 3068664"/>
              <a:gd name="connsiteX38" fmla="*/ 1720312 w 2123268"/>
              <a:gd name="connsiteY38" fmla="*/ 1968285 h 3068664"/>
              <a:gd name="connsiteX39" fmla="*/ 1317357 w 2123268"/>
              <a:gd name="connsiteY39" fmla="*/ 2216258 h 3068664"/>
              <a:gd name="connsiteX40" fmla="*/ 1642821 w 2123268"/>
              <a:gd name="connsiteY40" fmla="*/ 2526224 h 3068664"/>
              <a:gd name="connsiteX41" fmla="*/ 1937289 w 2123268"/>
              <a:gd name="connsiteY41" fmla="*/ 2743200 h 3068664"/>
              <a:gd name="connsiteX42" fmla="*/ 2123268 w 2123268"/>
              <a:gd name="connsiteY42" fmla="*/ 3068664 h 3068664"/>
              <a:gd name="connsiteX43" fmla="*/ 2123268 w 2123268"/>
              <a:gd name="connsiteY43" fmla="*/ 3068664 h 306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123268" h="3068664">
                <a:moveTo>
                  <a:pt x="278970" y="0"/>
                </a:moveTo>
                <a:cubicBezTo>
                  <a:pt x="197604" y="37454"/>
                  <a:pt x="116238" y="74908"/>
                  <a:pt x="77492" y="123986"/>
                </a:cubicBezTo>
                <a:cubicBezTo>
                  <a:pt x="38746" y="173064"/>
                  <a:pt x="0" y="222143"/>
                  <a:pt x="46495" y="294468"/>
                </a:cubicBezTo>
                <a:cubicBezTo>
                  <a:pt x="92990" y="366793"/>
                  <a:pt x="266055" y="483031"/>
                  <a:pt x="356462" y="557939"/>
                </a:cubicBezTo>
                <a:cubicBezTo>
                  <a:pt x="446869" y="632847"/>
                  <a:pt x="550190" y="676760"/>
                  <a:pt x="588936" y="743919"/>
                </a:cubicBezTo>
                <a:cubicBezTo>
                  <a:pt x="627682" y="811078"/>
                  <a:pt x="671594" y="893736"/>
                  <a:pt x="588936" y="960895"/>
                </a:cubicBezTo>
                <a:cubicBezTo>
                  <a:pt x="506278" y="1028054"/>
                  <a:pt x="185980" y="1105546"/>
                  <a:pt x="92990" y="1146875"/>
                </a:cubicBezTo>
                <a:cubicBezTo>
                  <a:pt x="0" y="1188204"/>
                  <a:pt x="38746" y="1195953"/>
                  <a:pt x="30997" y="1208868"/>
                </a:cubicBezTo>
                <a:cubicBezTo>
                  <a:pt x="23248" y="1221783"/>
                  <a:pt x="33580" y="1188203"/>
                  <a:pt x="46495" y="1224366"/>
                </a:cubicBezTo>
                <a:cubicBezTo>
                  <a:pt x="59410" y="1260529"/>
                  <a:pt x="30997" y="1345769"/>
                  <a:pt x="108489" y="1425844"/>
                </a:cubicBezTo>
                <a:cubicBezTo>
                  <a:pt x="185981" y="1505919"/>
                  <a:pt x="436537" y="1650570"/>
                  <a:pt x="511445" y="1704814"/>
                </a:cubicBezTo>
                <a:cubicBezTo>
                  <a:pt x="586354" y="1759058"/>
                  <a:pt x="594103" y="1694481"/>
                  <a:pt x="557940" y="1751308"/>
                </a:cubicBezTo>
                <a:cubicBezTo>
                  <a:pt x="521777" y="1808135"/>
                  <a:pt x="364211" y="1963118"/>
                  <a:pt x="294468" y="2045776"/>
                </a:cubicBezTo>
                <a:cubicBezTo>
                  <a:pt x="224726" y="2128434"/>
                  <a:pt x="175648" y="2208508"/>
                  <a:pt x="139485" y="2247254"/>
                </a:cubicBezTo>
                <a:cubicBezTo>
                  <a:pt x="103322" y="2286000"/>
                  <a:pt x="7750" y="2195593"/>
                  <a:pt x="77492" y="2278251"/>
                </a:cubicBezTo>
                <a:cubicBezTo>
                  <a:pt x="147235" y="2360909"/>
                  <a:pt x="433954" y="2632129"/>
                  <a:pt x="557940" y="2743200"/>
                </a:cubicBezTo>
                <a:cubicBezTo>
                  <a:pt x="681926" y="2854271"/>
                  <a:pt x="759418" y="2895600"/>
                  <a:pt x="821411" y="2944678"/>
                </a:cubicBezTo>
                <a:cubicBezTo>
                  <a:pt x="883404" y="2993756"/>
                  <a:pt x="860157" y="3055749"/>
                  <a:pt x="929899" y="3037668"/>
                </a:cubicBezTo>
                <a:cubicBezTo>
                  <a:pt x="999641" y="3019587"/>
                  <a:pt x="1198536" y="2918848"/>
                  <a:pt x="1239865" y="2836190"/>
                </a:cubicBezTo>
                <a:cubicBezTo>
                  <a:pt x="1281194" y="2753532"/>
                  <a:pt x="1273445" y="2624380"/>
                  <a:pt x="1177872" y="2541722"/>
                </a:cubicBezTo>
                <a:cubicBezTo>
                  <a:pt x="1082299" y="2459064"/>
                  <a:pt x="743919" y="2412569"/>
                  <a:pt x="666428" y="2340244"/>
                </a:cubicBezTo>
                <a:cubicBezTo>
                  <a:pt x="588937" y="2267919"/>
                  <a:pt x="614767" y="2187843"/>
                  <a:pt x="712923" y="2107769"/>
                </a:cubicBezTo>
                <a:cubicBezTo>
                  <a:pt x="811079" y="2027695"/>
                  <a:pt x="1193370" y="1947621"/>
                  <a:pt x="1255363" y="1859797"/>
                </a:cubicBezTo>
                <a:cubicBezTo>
                  <a:pt x="1317356" y="1771973"/>
                  <a:pt x="1177872" y="1663485"/>
                  <a:pt x="1084882" y="1580827"/>
                </a:cubicBezTo>
                <a:cubicBezTo>
                  <a:pt x="991892" y="1498169"/>
                  <a:pt x="718089" y="1456841"/>
                  <a:pt x="697424" y="1363851"/>
                </a:cubicBezTo>
                <a:cubicBezTo>
                  <a:pt x="676760" y="1270861"/>
                  <a:pt x="865322" y="1128793"/>
                  <a:pt x="960895" y="1022888"/>
                </a:cubicBezTo>
                <a:cubicBezTo>
                  <a:pt x="1056468" y="916983"/>
                  <a:pt x="1309608" y="836908"/>
                  <a:pt x="1270862" y="728420"/>
                </a:cubicBezTo>
                <a:cubicBezTo>
                  <a:pt x="1232116" y="619932"/>
                  <a:pt x="811079" y="475281"/>
                  <a:pt x="728421" y="371959"/>
                </a:cubicBezTo>
                <a:cubicBezTo>
                  <a:pt x="645763" y="268637"/>
                  <a:pt x="741336" y="162732"/>
                  <a:pt x="774916" y="108488"/>
                </a:cubicBezTo>
                <a:cubicBezTo>
                  <a:pt x="808496" y="54244"/>
                  <a:pt x="860157" y="43912"/>
                  <a:pt x="929899" y="46495"/>
                </a:cubicBezTo>
                <a:cubicBezTo>
                  <a:pt x="999641" y="49078"/>
                  <a:pt x="1108129" y="61993"/>
                  <a:pt x="1193370" y="123986"/>
                </a:cubicBezTo>
                <a:cubicBezTo>
                  <a:pt x="1278611" y="185979"/>
                  <a:pt x="1361268" y="340962"/>
                  <a:pt x="1441343" y="418454"/>
                </a:cubicBezTo>
                <a:cubicBezTo>
                  <a:pt x="1521418" y="495946"/>
                  <a:pt x="1598910" y="529526"/>
                  <a:pt x="1673818" y="588936"/>
                </a:cubicBezTo>
                <a:cubicBezTo>
                  <a:pt x="1748726" y="648346"/>
                  <a:pt x="1890794" y="702590"/>
                  <a:pt x="1890794" y="774915"/>
                </a:cubicBezTo>
                <a:cubicBezTo>
                  <a:pt x="1890794" y="847240"/>
                  <a:pt x="1782306" y="950563"/>
                  <a:pt x="1673818" y="1022888"/>
                </a:cubicBezTo>
                <a:cubicBezTo>
                  <a:pt x="1565330" y="1095213"/>
                  <a:pt x="1291526" y="1126210"/>
                  <a:pt x="1239865" y="1208868"/>
                </a:cubicBezTo>
                <a:cubicBezTo>
                  <a:pt x="1188204" y="1291526"/>
                  <a:pt x="1257946" y="1423261"/>
                  <a:pt x="1363851" y="1518834"/>
                </a:cubicBezTo>
                <a:cubicBezTo>
                  <a:pt x="1469756" y="1614407"/>
                  <a:pt x="1815885" y="1707397"/>
                  <a:pt x="1875295" y="1782305"/>
                </a:cubicBezTo>
                <a:cubicBezTo>
                  <a:pt x="1934705" y="1857213"/>
                  <a:pt x="1813302" y="1895960"/>
                  <a:pt x="1720312" y="1968285"/>
                </a:cubicBezTo>
                <a:cubicBezTo>
                  <a:pt x="1627322" y="2040610"/>
                  <a:pt x="1330272" y="2123268"/>
                  <a:pt x="1317357" y="2216258"/>
                </a:cubicBezTo>
                <a:cubicBezTo>
                  <a:pt x="1304442" y="2309248"/>
                  <a:pt x="1539499" y="2438400"/>
                  <a:pt x="1642821" y="2526224"/>
                </a:cubicBezTo>
                <a:cubicBezTo>
                  <a:pt x="1746143" y="2614048"/>
                  <a:pt x="1857214" y="2652793"/>
                  <a:pt x="1937289" y="2743200"/>
                </a:cubicBezTo>
                <a:cubicBezTo>
                  <a:pt x="2017364" y="2833607"/>
                  <a:pt x="2123268" y="3068664"/>
                  <a:pt x="2123268" y="3068664"/>
                </a:cubicBezTo>
                <a:lnTo>
                  <a:pt x="2123268" y="3068664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4365593" y="4146822"/>
            <a:ext cx="269276" cy="243112"/>
          </a:xfrm>
          <a:prstGeom prst="ellipse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олилиния 52"/>
          <p:cNvSpPr/>
          <p:nvPr/>
        </p:nvSpPr>
        <p:spPr>
          <a:xfrm>
            <a:off x="3335548" y="3362694"/>
            <a:ext cx="2364135" cy="983276"/>
          </a:xfrm>
          <a:custGeom>
            <a:avLst/>
            <a:gdLst>
              <a:gd name="connsiteX0" fmla="*/ 2448732 w 2528806"/>
              <a:gd name="connsiteY0" fmla="*/ 588936 h 1164957"/>
              <a:gd name="connsiteX1" fmla="*/ 2216257 w 2528806"/>
              <a:gd name="connsiteY1" fmla="*/ 1084882 h 1164957"/>
              <a:gd name="connsiteX2" fmla="*/ 573437 w 2528806"/>
              <a:gd name="connsiteY2" fmla="*/ 1069384 h 1164957"/>
              <a:gd name="connsiteX3" fmla="*/ 263471 w 2528806"/>
              <a:gd name="connsiteY3" fmla="*/ 960895 h 1164957"/>
              <a:gd name="connsiteX4" fmla="*/ 340963 w 2528806"/>
              <a:gd name="connsiteY4" fmla="*/ 356461 h 1164957"/>
              <a:gd name="connsiteX5" fmla="*/ 278969 w 2528806"/>
              <a:gd name="connsiteY5" fmla="*/ 201478 h 1164957"/>
              <a:gd name="connsiteX6" fmla="*/ 0 w 2528806"/>
              <a:gd name="connsiteY6" fmla="*/ 0 h 1164957"/>
              <a:gd name="connsiteX7" fmla="*/ 0 w 2528806"/>
              <a:gd name="connsiteY7" fmla="*/ 0 h 1164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28806" h="1164957">
                <a:moveTo>
                  <a:pt x="2448732" y="588936"/>
                </a:moveTo>
                <a:cubicBezTo>
                  <a:pt x="2488769" y="796871"/>
                  <a:pt x="2528806" y="1004807"/>
                  <a:pt x="2216257" y="1084882"/>
                </a:cubicBezTo>
                <a:cubicBezTo>
                  <a:pt x="1903708" y="1164957"/>
                  <a:pt x="898901" y="1090049"/>
                  <a:pt x="573437" y="1069384"/>
                </a:cubicBezTo>
                <a:cubicBezTo>
                  <a:pt x="247973" y="1048720"/>
                  <a:pt x="302217" y="1079716"/>
                  <a:pt x="263471" y="960895"/>
                </a:cubicBezTo>
                <a:cubicBezTo>
                  <a:pt x="224725" y="842075"/>
                  <a:pt x="338380" y="483030"/>
                  <a:pt x="340963" y="356461"/>
                </a:cubicBezTo>
                <a:cubicBezTo>
                  <a:pt x="343546" y="229892"/>
                  <a:pt x="335796" y="260888"/>
                  <a:pt x="278969" y="201478"/>
                </a:cubicBezTo>
                <a:cubicBezTo>
                  <a:pt x="222142" y="142068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4365593" y="4633046"/>
            <a:ext cx="269276" cy="243112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олилиния 54"/>
          <p:cNvSpPr/>
          <p:nvPr/>
        </p:nvSpPr>
        <p:spPr>
          <a:xfrm>
            <a:off x="3122025" y="2967732"/>
            <a:ext cx="2842021" cy="1832449"/>
          </a:xfrm>
          <a:custGeom>
            <a:avLst/>
            <a:gdLst>
              <a:gd name="connsiteX0" fmla="*/ 2679031 w 3039979"/>
              <a:gd name="connsiteY0" fmla="*/ 545432 h 2171032"/>
              <a:gd name="connsiteX1" fmla="*/ 3015916 w 3039979"/>
              <a:gd name="connsiteY1" fmla="*/ 914400 h 2171032"/>
              <a:gd name="connsiteX2" fmla="*/ 2823410 w 3039979"/>
              <a:gd name="connsiteY2" fmla="*/ 1796716 h 2171032"/>
              <a:gd name="connsiteX3" fmla="*/ 2261937 w 3039979"/>
              <a:gd name="connsiteY3" fmla="*/ 2117558 h 2171032"/>
              <a:gd name="connsiteX4" fmla="*/ 850231 w 3039979"/>
              <a:gd name="connsiteY4" fmla="*/ 2117558 h 2171032"/>
              <a:gd name="connsiteX5" fmla="*/ 272716 w 3039979"/>
              <a:gd name="connsiteY5" fmla="*/ 1909011 h 2171032"/>
              <a:gd name="connsiteX6" fmla="*/ 32084 w 3039979"/>
              <a:gd name="connsiteY6" fmla="*/ 914400 h 2171032"/>
              <a:gd name="connsiteX7" fmla="*/ 80210 w 3039979"/>
              <a:gd name="connsiteY7" fmla="*/ 401053 h 2171032"/>
              <a:gd name="connsiteX8" fmla="*/ 433137 w 3039979"/>
              <a:gd name="connsiteY8" fmla="*/ 320843 h 2171032"/>
              <a:gd name="connsiteX9" fmla="*/ 545431 w 3039979"/>
              <a:gd name="connsiteY9" fmla="*/ 320843 h 2171032"/>
              <a:gd name="connsiteX10" fmla="*/ 545431 w 3039979"/>
              <a:gd name="connsiteY10" fmla="*/ 176464 h 2171032"/>
              <a:gd name="connsiteX11" fmla="*/ 417095 w 3039979"/>
              <a:gd name="connsiteY11" fmla="*/ 0 h 2171032"/>
              <a:gd name="connsiteX12" fmla="*/ 417095 w 3039979"/>
              <a:gd name="connsiteY12" fmla="*/ 0 h 217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39979" h="2171032">
                <a:moveTo>
                  <a:pt x="2679031" y="545432"/>
                </a:moveTo>
                <a:cubicBezTo>
                  <a:pt x="2835442" y="625642"/>
                  <a:pt x="2991853" y="705853"/>
                  <a:pt x="3015916" y="914400"/>
                </a:cubicBezTo>
                <a:cubicBezTo>
                  <a:pt x="3039979" y="1122947"/>
                  <a:pt x="2949073" y="1596190"/>
                  <a:pt x="2823410" y="1796716"/>
                </a:cubicBezTo>
                <a:cubicBezTo>
                  <a:pt x="2697747" y="1997242"/>
                  <a:pt x="2590800" y="2064084"/>
                  <a:pt x="2261937" y="2117558"/>
                </a:cubicBezTo>
                <a:cubicBezTo>
                  <a:pt x="1933074" y="2171032"/>
                  <a:pt x="1181768" y="2152316"/>
                  <a:pt x="850231" y="2117558"/>
                </a:cubicBezTo>
                <a:cubicBezTo>
                  <a:pt x="518694" y="2082800"/>
                  <a:pt x="409074" y="2109537"/>
                  <a:pt x="272716" y="1909011"/>
                </a:cubicBezTo>
                <a:cubicBezTo>
                  <a:pt x="136358" y="1708485"/>
                  <a:pt x="64168" y="1165726"/>
                  <a:pt x="32084" y="914400"/>
                </a:cubicBezTo>
                <a:cubicBezTo>
                  <a:pt x="0" y="663074"/>
                  <a:pt x="13368" y="499979"/>
                  <a:pt x="80210" y="401053"/>
                </a:cubicBezTo>
                <a:cubicBezTo>
                  <a:pt x="147052" y="302127"/>
                  <a:pt x="355600" y="334211"/>
                  <a:pt x="433137" y="320843"/>
                </a:cubicBezTo>
                <a:cubicBezTo>
                  <a:pt x="510674" y="307475"/>
                  <a:pt x="526715" y="344906"/>
                  <a:pt x="545431" y="320843"/>
                </a:cubicBezTo>
                <a:cubicBezTo>
                  <a:pt x="564147" y="296780"/>
                  <a:pt x="566820" y="229938"/>
                  <a:pt x="545431" y="176464"/>
                </a:cubicBezTo>
                <a:cubicBezTo>
                  <a:pt x="524042" y="122990"/>
                  <a:pt x="417095" y="0"/>
                  <a:pt x="417095" y="0"/>
                </a:cubicBezTo>
                <a:lnTo>
                  <a:pt x="417095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олилиния 55"/>
          <p:cNvSpPr/>
          <p:nvPr/>
        </p:nvSpPr>
        <p:spPr>
          <a:xfrm>
            <a:off x="3296996" y="2940652"/>
            <a:ext cx="2952002" cy="1954310"/>
          </a:xfrm>
          <a:custGeom>
            <a:avLst/>
            <a:gdLst>
              <a:gd name="connsiteX0" fmla="*/ 53473 w 3157621"/>
              <a:gd name="connsiteY0" fmla="*/ 529390 h 2315410"/>
              <a:gd name="connsiteX1" fmla="*/ 5347 w 3157621"/>
              <a:gd name="connsiteY1" fmla="*/ 593558 h 2315410"/>
              <a:gd name="connsiteX2" fmla="*/ 85558 w 3157621"/>
              <a:gd name="connsiteY2" fmla="*/ 1507958 h 2315410"/>
              <a:gd name="connsiteX3" fmla="*/ 486610 w 3157621"/>
              <a:gd name="connsiteY3" fmla="*/ 1925053 h 2315410"/>
              <a:gd name="connsiteX4" fmla="*/ 1240589 w 3157621"/>
              <a:gd name="connsiteY4" fmla="*/ 2197769 h 2315410"/>
              <a:gd name="connsiteX5" fmla="*/ 1994568 w 3157621"/>
              <a:gd name="connsiteY5" fmla="*/ 2310063 h 2315410"/>
              <a:gd name="connsiteX6" fmla="*/ 2572084 w 3157621"/>
              <a:gd name="connsiteY6" fmla="*/ 2165684 h 2315410"/>
              <a:gd name="connsiteX7" fmla="*/ 3005221 w 3157621"/>
              <a:gd name="connsiteY7" fmla="*/ 1524000 h 2315410"/>
              <a:gd name="connsiteX8" fmla="*/ 3085431 w 3157621"/>
              <a:gd name="connsiteY8" fmla="*/ 1090863 h 2315410"/>
              <a:gd name="connsiteX9" fmla="*/ 3053347 w 3157621"/>
              <a:gd name="connsiteY9" fmla="*/ 705853 h 2315410"/>
              <a:gd name="connsiteX10" fmla="*/ 2459789 w 3157621"/>
              <a:gd name="connsiteY10" fmla="*/ 449179 h 2315410"/>
              <a:gd name="connsiteX11" fmla="*/ 2363537 w 3157621"/>
              <a:gd name="connsiteY11" fmla="*/ 417095 h 2315410"/>
              <a:gd name="connsiteX12" fmla="*/ 2363537 w 3157621"/>
              <a:gd name="connsiteY12" fmla="*/ 160421 h 2315410"/>
              <a:gd name="connsiteX13" fmla="*/ 2604168 w 3157621"/>
              <a:gd name="connsiteY13" fmla="*/ 0 h 2315410"/>
              <a:gd name="connsiteX14" fmla="*/ 2604168 w 3157621"/>
              <a:gd name="connsiteY14" fmla="*/ 0 h 2315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57621" h="2315410">
                <a:moveTo>
                  <a:pt x="53473" y="529390"/>
                </a:moveTo>
                <a:cubicBezTo>
                  <a:pt x="26736" y="479926"/>
                  <a:pt x="0" y="430463"/>
                  <a:pt x="5347" y="593558"/>
                </a:cubicBezTo>
                <a:cubicBezTo>
                  <a:pt x="10694" y="756653"/>
                  <a:pt x="5348" y="1286042"/>
                  <a:pt x="85558" y="1507958"/>
                </a:cubicBezTo>
                <a:cubicBezTo>
                  <a:pt x="165768" y="1729874"/>
                  <a:pt x="294105" y="1810085"/>
                  <a:pt x="486610" y="1925053"/>
                </a:cubicBezTo>
                <a:cubicBezTo>
                  <a:pt x="679115" y="2040022"/>
                  <a:pt x="989263" y="2133601"/>
                  <a:pt x="1240589" y="2197769"/>
                </a:cubicBezTo>
                <a:cubicBezTo>
                  <a:pt x="1491915" y="2261937"/>
                  <a:pt x="1772652" y="2315410"/>
                  <a:pt x="1994568" y="2310063"/>
                </a:cubicBezTo>
                <a:cubicBezTo>
                  <a:pt x="2216484" y="2304716"/>
                  <a:pt x="2403642" y="2296694"/>
                  <a:pt x="2572084" y="2165684"/>
                </a:cubicBezTo>
                <a:cubicBezTo>
                  <a:pt x="2740526" y="2034674"/>
                  <a:pt x="2919663" y="1703137"/>
                  <a:pt x="3005221" y="1524000"/>
                </a:cubicBezTo>
                <a:cubicBezTo>
                  <a:pt x="3090779" y="1344863"/>
                  <a:pt x="3077410" y="1227221"/>
                  <a:pt x="3085431" y="1090863"/>
                </a:cubicBezTo>
                <a:cubicBezTo>
                  <a:pt x="3093452" y="954505"/>
                  <a:pt x="3157621" y="812800"/>
                  <a:pt x="3053347" y="705853"/>
                </a:cubicBezTo>
                <a:cubicBezTo>
                  <a:pt x="2949073" y="598906"/>
                  <a:pt x="2574757" y="497305"/>
                  <a:pt x="2459789" y="449179"/>
                </a:cubicBezTo>
                <a:cubicBezTo>
                  <a:pt x="2344821" y="401053"/>
                  <a:pt x="2379579" y="465221"/>
                  <a:pt x="2363537" y="417095"/>
                </a:cubicBezTo>
                <a:cubicBezTo>
                  <a:pt x="2347495" y="368969"/>
                  <a:pt x="2323432" y="229937"/>
                  <a:pt x="2363537" y="160421"/>
                </a:cubicBezTo>
                <a:cubicBezTo>
                  <a:pt x="2403642" y="90905"/>
                  <a:pt x="2604168" y="0"/>
                  <a:pt x="2604168" y="0"/>
                </a:cubicBezTo>
                <a:lnTo>
                  <a:pt x="2604168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7" name="Прямая со стрелкой 56"/>
          <p:cNvCxnSpPr/>
          <p:nvPr/>
        </p:nvCxnSpPr>
        <p:spPr>
          <a:xfrm>
            <a:off x="5711973" y="3478265"/>
            <a:ext cx="134637" cy="607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flipH="1">
            <a:off x="4769508" y="4754601"/>
            <a:ext cx="20195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>
            <a:endCxn id="55" idx="8"/>
          </p:cNvCxnSpPr>
          <p:nvPr/>
        </p:nvCxnSpPr>
        <p:spPr>
          <a:xfrm>
            <a:off x="3355810" y="3235152"/>
            <a:ext cx="171148" cy="338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flipH="1" flipV="1">
            <a:off x="3221171" y="4086044"/>
            <a:ext cx="67319" cy="243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55" idx="11"/>
          </p:cNvCxnSpPr>
          <p:nvPr/>
        </p:nvCxnSpPr>
        <p:spPr>
          <a:xfrm flipH="1" flipV="1">
            <a:off x="3423128" y="2931263"/>
            <a:ext cx="88832" cy="364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>
            <a:stCxn id="53" idx="5"/>
            <a:endCxn id="53" idx="6"/>
          </p:cNvCxnSpPr>
          <p:nvPr/>
        </p:nvCxnSpPr>
        <p:spPr>
          <a:xfrm flipH="1" flipV="1">
            <a:off x="3335548" y="3362694"/>
            <a:ext cx="260803" cy="170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stCxn id="56" idx="3"/>
          </p:cNvCxnSpPr>
          <p:nvPr/>
        </p:nvCxnSpPr>
        <p:spPr>
          <a:xfrm>
            <a:off x="3751919" y="4565483"/>
            <a:ext cx="142443" cy="675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 flipV="1">
            <a:off x="5846611" y="4511490"/>
            <a:ext cx="67319" cy="1215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>
            <a:endCxn id="56" idx="10"/>
          </p:cNvCxnSpPr>
          <p:nvPr/>
        </p:nvCxnSpPr>
        <p:spPr>
          <a:xfrm flipH="1" flipV="1">
            <a:off x="5596607" y="3319779"/>
            <a:ext cx="182684" cy="369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stCxn id="56" idx="13"/>
            <a:endCxn id="68" idx="0"/>
          </p:cNvCxnSpPr>
          <p:nvPr/>
        </p:nvCxnSpPr>
        <p:spPr>
          <a:xfrm flipV="1">
            <a:off x="5731586" y="2904336"/>
            <a:ext cx="50570" cy="363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Овал 66"/>
          <p:cNvSpPr/>
          <p:nvPr/>
        </p:nvSpPr>
        <p:spPr>
          <a:xfrm>
            <a:off x="4354812" y="5130104"/>
            <a:ext cx="269276" cy="243112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олилиния 67"/>
          <p:cNvSpPr/>
          <p:nvPr/>
        </p:nvSpPr>
        <p:spPr>
          <a:xfrm>
            <a:off x="2771800" y="2668717"/>
            <a:ext cx="3807215" cy="2624525"/>
          </a:xfrm>
          <a:custGeom>
            <a:avLst/>
            <a:gdLst>
              <a:gd name="connsiteX0" fmla="*/ 2459064 w 3109992"/>
              <a:gd name="connsiteY0" fmla="*/ 185980 h 2071607"/>
              <a:gd name="connsiteX1" fmla="*/ 2784528 w 3109992"/>
              <a:gd name="connsiteY1" fmla="*/ 139485 h 2071607"/>
              <a:gd name="connsiteX2" fmla="*/ 3047999 w 3109992"/>
              <a:gd name="connsiteY2" fmla="*/ 619932 h 2071607"/>
              <a:gd name="connsiteX3" fmla="*/ 3078996 w 3109992"/>
              <a:gd name="connsiteY3" fmla="*/ 1363851 h 2071607"/>
              <a:gd name="connsiteX4" fmla="*/ 2862020 w 3109992"/>
              <a:gd name="connsiteY4" fmla="*/ 1720312 h 2071607"/>
              <a:gd name="connsiteX5" fmla="*/ 1932121 w 3109992"/>
              <a:gd name="connsiteY5" fmla="*/ 2014780 h 2071607"/>
              <a:gd name="connsiteX6" fmla="*/ 1002223 w 3109992"/>
              <a:gd name="connsiteY6" fmla="*/ 2014780 h 2071607"/>
              <a:gd name="connsiteX7" fmla="*/ 258305 w 3109992"/>
              <a:gd name="connsiteY7" fmla="*/ 1673817 h 2071607"/>
              <a:gd name="connsiteX8" fmla="*/ 10332 w 3109992"/>
              <a:gd name="connsiteY8" fmla="*/ 836908 h 2071607"/>
              <a:gd name="connsiteX9" fmla="*/ 320298 w 3109992"/>
              <a:gd name="connsiteY9" fmla="*/ 309966 h 2071607"/>
              <a:gd name="connsiteX10" fmla="*/ 692257 w 3109992"/>
              <a:gd name="connsiteY10" fmla="*/ 139485 h 2071607"/>
              <a:gd name="connsiteX11" fmla="*/ 723254 w 3109992"/>
              <a:gd name="connsiteY11" fmla="*/ 77491 h 2071607"/>
              <a:gd name="connsiteX12" fmla="*/ 583769 w 3109992"/>
              <a:gd name="connsiteY12" fmla="*/ 0 h 2071607"/>
              <a:gd name="connsiteX13" fmla="*/ 583769 w 3109992"/>
              <a:gd name="connsiteY13" fmla="*/ 0 h 2071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09992" h="2071607">
                <a:moveTo>
                  <a:pt x="2459064" y="185980"/>
                </a:moveTo>
                <a:cubicBezTo>
                  <a:pt x="2572718" y="126570"/>
                  <a:pt x="2686372" y="67160"/>
                  <a:pt x="2784528" y="139485"/>
                </a:cubicBezTo>
                <a:cubicBezTo>
                  <a:pt x="2882684" y="211810"/>
                  <a:pt x="2998921" y="415871"/>
                  <a:pt x="3047999" y="619932"/>
                </a:cubicBezTo>
                <a:cubicBezTo>
                  <a:pt x="3097077" y="823993"/>
                  <a:pt x="3109992" y="1180454"/>
                  <a:pt x="3078996" y="1363851"/>
                </a:cubicBezTo>
                <a:cubicBezTo>
                  <a:pt x="3048000" y="1547248"/>
                  <a:pt x="3053166" y="1611824"/>
                  <a:pt x="2862020" y="1720312"/>
                </a:cubicBezTo>
                <a:cubicBezTo>
                  <a:pt x="2670874" y="1828800"/>
                  <a:pt x="2242087" y="1965702"/>
                  <a:pt x="1932121" y="2014780"/>
                </a:cubicBezTo>
                <a:cubicBezTo>
                  <a:pt x="1622155" y="2063858"/>
                  <a:pt x="1281192" y="2071607"/>
                  <a:pt x="1002223" y="2014780"/>
                </a:cubicBezTo>
                <a:cubicBezTo>
                  <a:pt x="723254" y="1957953"/>
                  <a:pt x="423620" y="1870129"/>
                  <a:pt x="258305" y="1673817"/>
                </a:cubicBezTo>
                <a:cubicBezTo>
                  <a:pt x="92990" y="1477505"/>
                  <a:pt x="0" y="1064216"/>
                  <a:pt x="10332" y="836908"/>
                </a:cubicBezTo>
                <a:cubicBezTo>
                  <a:pt x="20664" y="609600"/>
                  <a:pt x="206644" y="426203"/>
                  <a:pt x="320298" y="309966"/>
                </a:cubicBezTo>
                <a:cubicBezTo>
                  <a:pt x="433952" y="193729"/>
                  <a:pt x="625098" y="178231"/>
                  <a:pt x="692257" y="139485"/>
                </a:cubicBezTo>
                <a:cubicBezTo>
                  <a:pt x="759416" y="100739"/>
                  <a:pt x="741335" y="100738"/>
                  <a:pt x="723254" y="77491"/>
                </a:cubicBezTo>
                <a:cubicBezTo>
                  <a:pt x="705173" y="54244"/>
                  <a:pt x="583769" y="0"/>
                  <a:pt x="583769" y="0"/>
                </a:cubicBezTo>
                <a:lnTo>
                  <a:pt x="583769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олилиния 68"/>
          <p:cNvSpPr/>
          <p:nvPr/>
        </p:nvSpPr>
        <p:spPr>
          <a:xfrm>
            <a:off x="3005797" y="2570542"/>
            <a:ext cx="3870459" cy="2788150"/>
          </a:xfrm>
          <a:custGeom>
            <a:avLst/>
            <a:gdLst>
              <a:gd name="connsiteX0" fmla="*/ 392624 w 3161654"/>
              <a:gd name="connsiteY0" fmla="*/ 294468 h 2200760"/>
              <a:gd name="connsiteX1" fmla="*/ 237641 w 3161654"/>
              <a:gd name="connsiteY1" fmla="*/ 387458 h 2200760"/>
              <a:gd name="connsiteX2" fmla="*/ 36163 w 3161654"/>
              <a:gd name="connsiteY2" fmla="*/ 712922 h 2200760"/>
              <a:gd name="connsiteX3" fmla="*/ 20665 w 3161654"/>
              <a:gd name="connsiteY3" fmla="*/ 1131377 h 2200760"/>
              <a:gd name="connsiteX4" fmla="*/ 98156 w 3161654"/>
              <a:gd name="connsiteY4" fmla="*/ 1425844 h 2200760"/>
              <a:gd name="connsiteX5" fmla="*/ 253139 w 3161654"/>
              <a:gd name="connsiteY5" fmla="*/ 1720312 h 2200760"/>
              <a:gd name="connsiteX6" fmla="*/ 594102 w 3161654"/>
              <a:gd name="connsiteY6" fmla="*/ 1906292 h 2200760"/>
              <a:gd name="connsiteX7" fmla="*/ 1338021 w 3161654"/>
              <a:gd name="connsiteY7" fmla="*/ 2138766 h 2200760"/>
              <a:gd name="connsiteX8" fmla="*/ 2314414 w 3161654"/>
              <a:gd name="connsiteY8" fmla="*/ 2154265 h 2200760"/>
              <a:gd name="connsiteX9" fmla="*/ 2965343 w 3161654"/>
              <a:gd name="connsiteY9" fmla="*/ 1859797 h 2200760"/>
              <a:gd name="connsiteX10" fmla="*/ 3151322 w 3161654"/>
              <a:gd name="connsiteY10" fmla="*/ 914400 h 2200760"/>
              <a:gd name="connsiteX11" fmla="*/ 2903349 w 3161654"/>
              <a:gd name="connsiteY11" fmla="*/ 247973 h 2200760"/>
              <a:gd name="connsiteX12" fmla="*/ 2391905 w 3161654"/>
              <a:gd name="connsiteY12" fmla="*/ 77492 h 2200760"/>
              <a:gd name="connsiteX13" fmla="*/ 2128434 w 3161654"/>
              <a:gd name="connsiteY13" fmla="*/ 185980 h 2200760"/>
              <a:gd name="connsiteX14" fmla="*/ 2066441 w 3161654"/>
              <a:gd name="connsiteY14" fmla="*/ 232475 h 2200760"/>
              <a:gd name="connsiteX15" fmla="*/ 2019946 w 3161654"/>
              <a:gd name="connsiteY15" fmla="*/ 77492 h 2200760"/>
              <a:gd name="connsiteX16" fmla="*/ 2205926 w 3161654"/>
              <a:gd name="connsiteY16" fmla="*/ 0 h 2200760"/>
              <a:gd name="connsiteX17" fmla="*/ 2205926 w 3161654"/>
              <a:gd name="connsiteY17" fmla="*/ 0 h 220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161654" h="2200760">
                <a:moveTo>
                  <a:pt x="392624" y="294468"/>
                </a:moveTo>
                <a:cubicBezTo>
                  <a:pt x="344837" y="306092"/>
                  <a:pt x="297051" y="317716"/>
                  <a:pt x="237641" y="387458"/>
                </a:cubicBezTo>
                <a:cubicBezTo>
                  <a:pt x="178231" y="457200"/>
                  <a:pt x="72326" y="588936"/>
                  <a:pt x="36163" y="712922"/>
                </a:cubicBezTo>
                <a:cubicBezTo>
                  <a:pt x="0" y="836908"/>
                  <a:pt x="10333" y="1012557"/>
                  <a:pt x="20665" y="1131377"/>
                </a:cubicBezTo>
                <a:cubicBezTo>
                  <a:pt x="30997" y="1250197"/>
                  <a:pt x="59410" y="1327688"/>
                  <a:pt x="98156" y="1425844"/>
                </a:cubicBezTo>
                <a:cubicBezTo>
                  <a:pt x="136902" y="1524000"/>
                  <a:pt x="170481" y="1640237"/>
                  <a:pt x="253139" y="1720312"/>
                </a:cubicBezTo>
                <a:cubicBezTo>
                  <a:pt x="335797" y="1800387"/>
                  <a:pt x="413288" y="1836550"/>
                  <a:pt x="594102" y="1906292"/>
                </a:cubicBezTo>
                <a:cubicBezTo>
                  <a:pt x="774916" y="1976034"/>
                  <a:pt x="1051302" y="2097437"/>
                  <a:pt x="1338021" y="2138766"/>
                </a:cubicBezTo>
                <a:cubicBezTo>
                  <a:pt x="1624740" y="2180095"/>
                  <a:pt x="2043194" y="2200760"/>
                  <a:pt x="2314414" y="2154265"/>
                </a:cubicBezTo>
                <a:cubicBezTo>
                  <a:pt x="2585634" y="2107770"/>
                  <a:pt x="2825858" y="2066441"/>
                  <a:pt x="2965343" y="1859797"/>
                </a:cubicBezTo>
                <a:cubicBezTo>
                  <a:pt x="3104828" y="1653153"/>
                  <a:pt x="3161654" y="1183037"/>
                  <a:pt x="3151322" y="914400"/>
                </a:cubicBezTo>
                <a:cubicBezTo>
                  <a:pt x="3140990" y="645763"/>
                  <a:pt x="3029919" y="387458"/>
                  <a:pt x="2903349" y="247973"/>
                </a:cubicBezTo>
                <a:cubicBezTo>
                  <a:pt x="2776779" y="108488"/>
                  <a:pt x="2521058" y="87824"/>
                  <a:pt x="2391905" y="77492"/>
                </a:cubicBezTo>
                <a:cubicBezTo>
                  <a:pt x="2262753" y="67160"/>
                  <a:pt x="2182678" y="160149"/>
                  <a:pt x="2128434" y="185980"/>
                </a:cubicBezTo>
                <a:cubicBezTo>
                  <a:pt x="2074190" y="211811"/>
                  <a:pt x="2084522" y="250556"/>
                  <a:pt x="2066441" y="232475"/>
                </a:cubicBezTo>
                <a:cubicBezTo>
                  <a:pt x="2048360" y="214394"/>
                  <a:pt x="1996699" y="116238"/>
                  <a:pt x="2019946" y="77492"/>
                </a:cubicBezTo>
                <a:cubicBezTo>
                  <a:pt x="2043194" y="38746"/>
                  <a:pt x="2205926" y="0"/>
                  <a:pt x="2205926" y="0"/>
                </a:cubicBezTo>
                <a:lnTo>
                  <a:pt x="2205926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0" name="Прямая со стрелкой 69"/>
          <p:cNvCxnSpPr>
            <a:stCxn id="69" idx="16"/>
          </p:cNvCxnSpPr>
          <p:nvPr/>
        </p:nvCxnSpPr>
        <p:spPr>
          <a:xfrm>
            <a:off x="5706265" y="2570542"/>
            <a:ext cx="58968" cy="52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>
            <a:off x="6558595" y="3852923"/>
            <a:ext cx="0" cy="1824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>
            <a:stCxn id="68" idx="5"/>
          </p:cNvCxnSpPr>
          <p:nvPr/>
        </p:nvCxnSpPr>
        <p:spPr>
          <a:xfrm flipH="1">
            <a:off x="4883720" y="5221248"/>
            <a:ext cx="253359" cy="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>
            <a:stCxn id="69" idx="3"/>
            <a:endCxn id="69" idx="4"/>
          </p:cNvCxnSpPr>
          <p:nvPr/>
        </p:nvCxnSpPr>
        <p:spPr>
          <a:xfrm>
            <a:off x="3031095" y="4003888"/>
            <a:ext cx="94864" cy="3730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 flipV="1">
            <a:off x="2856240" y="3305560"/>
            <a:ext cx="88151" cy="1824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>
            <a:stCxn id="68" idx="12"/>
          </p:cNvCxnSpPr>
          <p:nvPr/>
        </p:nvCxnSpPr>
        <p:spPr>
          <a:xfrm flipH="1" flipV="1">
            <a:off x="3296996" y="2666970"/>
            <a:ext cx="189447" cy="174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>
            <a:endCxn id="69" idx="8"/>
          </p:cNvCxnSpPr>
          <p:nvPr/>
        </p:nvCxnSpPr>
        <p:spPr>
          <a:xfrm flipV="1">
            <a:off x="5677082" y="5299786"/>
            <a:ext cx="161993" cy="127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 flipH="1" flipV="1">
            <a:off x="6734898" y="3123106"/>
            <a:ext cx="88151" cy="2736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laycast.ru/uploads/2014/10/19/1027556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2286164" y="314236"/>
            <a:ext cx="4536504" cy="6013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207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</dc:creator>
  <cp:lastModifiedBy>Любовь</cp:lastModifiedBy>
  <cp:revision>8</cp:revision>
  <dcterms:created xsi:type="dcterms:W3CDTF">2018-10-10T15:55:30Z</dcterms:created>
  <dcterms:modified xsi:type="dcterms:W3CDTF">2020-05-22T21:45:05Z</dcterms:modified>
</cp:coreProperties>
</file>