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4" r:id="rId2"/>
    <p:sldId id="275" r:id="rId3"/>
    <p:sldId id="283" r:id="rId4"/>
    <p:sldId id="266" r:id="rId5"/>
    <p:sldId id="276" r:id="rId6"/>
    <p:sldId id="277" r:id="rId7"/>
    <p:sldId id="278" r:id="rId8"/>
    <p:sldId id="279" r:id="rId9"/>
    <p:sldId id="280" r:id="rId10"/>
    <p:sldId id="281" r:id="rId11"/>
    <p:sldId id="269" r:id="rId12"/>
    <p:sldId id="261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E329"/>
    <a:srgbClr val="0000FF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9943" autoAdjust="0"/>
    <p:restoredTop sz="94648" autoAdjust="0"/>
  </p:normalViewPr>
  <p:slideViewPr>
    <p:cSldViewPr snapToGrid="0"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B951CD-4662-443E-A69B-5DE7B3E0730E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D6F83C4D-8E5F-4FEE-8FE6-2FF9AA2A96C7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Закаливание</a:t>
          </a:r>
          <a:endParaRPr lang="ru-RU" dirty="0"/>
        </a:p>
      </dgm:t>
    </dgm:pt>
    <dgm:pt modelId="{A9716CE9-59A4-4579-A1F8-35B457E30936}" type="parTrans" cxnId="{75514D59-3BE3-46A4-8C0E-24E0B1B6D8D8}">
      <dgm:prSet/>
      <dgm:spPr/>
      <dgm:t>
        <a:bodyPr/>
        <a:lstStyle/>
        <a:p>
          <a:endParaRPr lang="ru-RU"/>
        </a:p>
      </dgm:t>
    </dgm:pt>
    <dgm:pt modelId="{4C630295-DE5C-41A1-9E10-1FE3B9A4C0C8}" type="sibTrans" cxnId="{75514D59-3BE3-46A4-8C0E-24E0B1B6D8D8}">
      <dgm:prSet/>
      <dgm:spPr/>
      <dgm:t>
        <a:bodyPr/>
        <a:lstStyle/>
        <a:p>
          <a:endParaRPr lang="ru-RU"/>
        </a:p>
      </dgm:t>
    </dgm:pt>
    <dgm:pt modelId="{6ADF9012-6A2B-4D59-8B90-8D7C5B2074CE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сон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758B4669-030F-4AC4-BDCE-0580ED709A8D}" type="parTrans" cxnId="{812CC667-3B34-409E-957D-CD349B109C1A}">
      <dgm:prSet/>
      <dgm:spPr/>
      <dgm:t>
        <a:bodyPr/>
        <a:lstStyle/>
        <a:p>
          <a:endParaRPr lang="ru-RU"/>
        </a:p>
      </dgm:t>
    </dgm:pt>
    <dgm:pt modelId="{CEA0CE9E-FD1B-4565-BC0D-AE602B3218A4}" type="sibTrans" cxnId="{812CC667-3B34-409E-957D-CD349B109C1A}">
      <dgm:prSet/>
      <dgm:spPr/>
      <dgm:t>
        <a:bodyPr/>
        <a:lstStyle/>
        <a:p>
          <a:endParaRPr lang="ru-RU"/>
        </a:p>
      </dgm:t>
    </dgm:pt>
    <dgm:pt modelId="{D3617055-0CAB-4B4F-AC7A-9C9257A3E373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Культурно-гигиенические навыки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390EE4B8-8E82-4423-9CAC-6DB771A6329B}" type="parTrans" cxnId="{D42B3577-6736-4183-80AA-35693E26BA74}">
      <dgm:prSet/>
      <dgm:spPr/>
      <dgm:t>
        <a:bodyPr/>
        <a:lstStyle/>
        <a:p>
          <a:endParaRPr lang="ru-RU"/>
        </a:p>
      </dgm:t>
    </dgm:pt>
    <dgm:pt modelId="{8AD57FC9-B259-4FF1-B858-8BCCDC611C32}" type="sibTrans" cxnId="{D42B3577-6736-4183-80AA-35693E26BA74}">
      <dgm:prSet/>
      <dgm:spPr/>
      <dgm:t>
        <a:bodyPr/>
        <a:lstStyle/>
        <a:p>
          <a:endParaRPr lang="ru-RU"/>
        </a:p>
      </dgm:t>
    </dgm:pt>
    <dgm:pt modelId="{EAD69686-A7B0-4597-9C4B-C77AA1301ADD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Физкультура и движение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A0AA1E1E-0D49-4723-A609-B7D10688F5D8}" type="parTrans" cxnId="{4E3E23F5-F5A9-4740-B5E1-1D8658BA4103}">
      <dgm:prSet/>
      <dgm:spPr/>
      <dgm:t>
        <a:bodyPr/>
        <a:lstStyle/>
        <a:p>
          <a:endParaRPr lang="ru-RU"/>
        </a:p>
      </dgm:t>
    </dgm:pt>
    <dgm:pt modelId="{1CEA8AD4-AB9F-48DD-BD6A-B7E7C949660F}" type="sibTrans" cxnId="{4E3E23F5-F5A9-4740-B5E1-1D8658BA4103}">
      <dgm:prSet/>
      <dgm:spPr/>
      <dgm:t>
        <a:bodyPr/>
        <a:lstStyle/>
        <a:p>
          <a:endParaRPr lang="ru-RU"/>
        </a:p>
      </dgm:t>
    </dgm:pt>
    <dgm:pt modelId="{29C78B7D-53F7-429A-8EC2-C847F35DA935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Правильное питание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A86AFF3B-B6FD-4B75-8267-4D2ABE7A2F58}" type="parTrans" cxnId="{E3502730-26AB-42F9-BEBC-CCEAFC3FFF1A}">
      <dgm:prSet/>
      <dgm:spPr/>
      <dgm:t>
        <a:bodyPr/>
        <a:lstStyle/>
        <a:p>
          <a:endParaRPr lang="ru-RU"/>
        </a:p>
      </dgm:t>
    </dgm:pt>
    <dgm:pt modelId="{2DA51CAA-2F6A-41D9-A334-ECB43D1C9E32}" type="sibTrans" cxnId="{E3502730-26AB-42F9-BEBC-CCEAFC3FFF1A}">
      <dgm:prSet/>
      <dgm:spPr/>
      <dgm:t>
        <a:bodyPr/>
        <a:lstStyle/>
        <a:p>
          <a:endParaRPr lang="ru-RU"/>
        </a:p>
      </dgm:t>
    </dgm:pt>
    <dgm:pt modelId="{C54FAEBD-5C5B-4D67-8D0C-7D843A03637A}" type="pres">
      <dgm:prSet presAssocID="{FBB951CD-4662-443E-A69B-5DE7B3E0730E}" presName="linearFlow" presStyleCnt="0">
        <dgm:presLayoutVars>
          <dgm:dir/>
          <dgm:resizeHandles val="exact"/>
        </dgm:presLayoutVars>
      </dgm:prSet>
      <dgm:spPr/>
    </dgm:pt>
    <dgm:pt modelId="{7CFA7C5F-BE17-40E9-9FC9-89164C4757F0}" type="pres">
      <dgm:prSet presAssocID="{D6F83C4D-8E5F-4FEE-8FE6-2FF9AA2A96C7}" presName="composite" presStyleCnt="0"/>
      <dgm:spPr/>
    </dgm:pt>
    <dgm:pt modelId="{DE3BDF20-8BC3-4698-A66C-36D762882CDD}" type="pres">
      <dgm:prSet presAssocID="{D6F83C4D-8E5F-4FEE-8FE6-2FF9AA2A96C7}" presName="imgShp" presStyleLbl="fgImgPlace1" presStyleIdx="0" presStyleCnt="5" custScaleX="247932" custScaleY="21884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D385449-ABBD-401E-BF50-4FF750DD8EB5}" type="pres">
      <dgm:prSet presAssocID="{D6F83C4D-8E5F-4FEE-8FE6-2FF9AA2A96C7}" presName="txShp" presStyleLbl="node1" presStyleIdx="0" presStyleCnt="5" custLinFactNeighborX="-2602" custRadScaleRad="129141" custRadScaleInc="-231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93EED-4160-4796-A19A-09803E692532}" type="pres">
      <dgm:prSet presAssocID="{4C630295-DE5C-41A1-9E10-1FE3B9A4C0C8}" presName="spacing" presStyleCnt="0"/>
      <dgm:spPr/>
    </dgm:pt>
    <dgm:pt modelId="{51968AD7-9B18-459B-8D0B-9F6D7C9225A1}" type="pres">
      <dgm:prSet presAssocID="{6ADF9012-6A2B-4D59-8B90-8D7C5B2074CE}" presName="composite" presStyleCnt="0"/>
      <dgm:spPr/>
    </dgm:pt>
    <dgm:pt modelId="{65B4CC12-DD17-44A6-ADEF-66550D4E2769}" type="pres">
      <dgm:prSet presAssocID="{6ADF9012-6A2B-4D59-8B90-8D7C5B2074CE}" presName="imgShp" presStyleLbl="fgImgPlace1" presStyleIdx="1" presStyleCnt="5" custScaleX="215048" custScaleY="19725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D7C7A35-E6BD-4DC6-995F-A0CD7DFF86CE}" type="pres">
      <dgm:prSet presAssocID="{6ADF9012-6A2B-4D59-8B90-8D7C5B2074CE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7338B-169A-41FB-9BB6-C111A7478D48}" type="pres">
      <dgm:prSet presAssocID="{CEA0CE9E-FD1B-4565-BC0D-AE602B3218A4}" presName="spacing" presStyleCnt="0"/>
      <dgm:spPr/>
    </dgm:pt>
    <dgm:pt modelId="{CB29C8F1-CE66-414B-AE27-AA9D90A8BA7D}" type="pres">
      <dgm:prSet presAssocID="{D3617055-0CAB-4B4F-AC7A-9C9257A3E373}" presName="composite" presStyleCnt="0"/>
      <dgm:spPr/>
    </dgm:pt>
    <dgm:pt modelId="{6F03DED7-6D64-495E-B85D-DB036B535E44}" type="pres">
      <dgm:prSet presAssocID="{D3617055-0CAB-4B4F-AC7A-9C9257A3E373}" presName="imgShp" presStyleLbl="fgImgPlace1" presStyleIdx="2" presStyleCnt="5" custScaleX="228131" custScaleY="23154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E9D457F-B463-48A7-BB34-66B0ED14751B}" type="pres">
      <dgm:prSet presAssocID="{D3617055-0CAB-4B4F-AC7A-9C9257A3E373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FEDF0-C473-46C3-997F-DCEE72E1AD4B}" type="pres">
      <dgm:prSet presAssocID="{8AD57FC9-B259-4FF1-B858-8BCCDC611C32}" presName="spacing" presStyleCnt="0"/>
      <dgm:spPr/>
    </dgm:pt>
    <dgm:pt modelId="{DD88C148-5AC8-4E41-83F7-7DF8184EAEF1}" type="pres">
      <dgm:prSet presAssocID="{EAD69686-A7B0-4597-9C4B-C77AA1301ADD}" presName="composite" presStyleCnt="0"/>
      <dgm:spPr/>
    </dgm:pt>
    <dgm:pt modelId="{FD786203-0D5D-42E6-8BB4-345E6F837E2B}" type="pres">
      <dgm:prSet presAssocID="{EAD69686-A7B0-4597-9C4B-C77AA1301ADD}" presName="imgShp" presStyleLbl="fgImgPlace1" presStyleIdx="3" presStyleCnt="5" custScaleX="262465" custScaleY="246303" custLinFactY="117688" custLinFactNeighborX="45590" custLinFactNeighborY="2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79D004A-294E-41F4-AFF2-B87950C0EE3D}" type="pres">
      <dgm:prSet presAssocID="{EAD69686-A7B0-4597-9C4B-C77AA1301ADD}" presName="txShp" presStyleLbl="node1" presStyleIdx="3" presStyleCnt="5" custLinFactY="115056" custLinFactNeighborX="6244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486AB-9C79-4A9A-88AE-1294DB1BE312}" type="pres">
      <dgm:prSet presAssocID="{1CEA8AD4-AB9F-48DD-BD6A-B7E7C949660F}" presName="spacing" presStyleCnt="0"/>
      <dgm:spPr/>
    </dgm:pt>
    <dgm:pt modelId="{C7EF53EE-2F24-4EE4-B750-A89D84E06AA8}" type="pres">
      <dgm:prSet presAssocID="{29C78B7D-53F7-429A-8EC2-C847F35DA935}" presName="composite" presStyleCnt="0"/>
      <dgm:spPr/>
    </dgm:pt>
    <dgm:pt modelId="{3A2677A9-9CF1-405D-A1CF-333D932AA54F}" type="pres">
      <dgm:prSet presAssocID="{29C78B7D-53F7-429A-8EC2-C847F35DA935}" presName="imgShp" presStyleLbl="fgImgPlace1" presStyleIdx="4" presStyleCnt="5" custScaleX="254187" custScaleY="232326" custLinFactY="-100000" custLinFactNeighborX="15741" custLinFactNeighborY="-1719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6CFBB2F-5971-4A8A-9BC4-B24835DE2603}" type="pres">
      <dgm:prSet presAssocID="{29C78B7D-53F7-429A-8EC2-C847F35DA935}" presName="txShp" presStyleLbl="node1" presStyleIdx="4" presStyleCnt="5" custLinFactY="-100000" custLinFactNeighborX="4423" custLinFactNeighborY="-195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3E3501-F0EF-4905-BE62-0138E4F29BE8}" type="presOf" srcId="{29C78B7D-53F7-429A-8EC2-C847F35DA935}" destId="{E6CFBB2F-5971-4A8A-9BC4-B24835DE2603}" srcOrd="0" destOrd="0" presId="urn:microsoft.com/office/officeart/2005/8/layout/vList3"/>
    <dgm:cxn modelId="{4E3E23F5-F5A9-4740-B5E1-1D8658BA4103}" srcId="{FBB951CD-4662-443E-A69B-5DE7B3E0730E}" destId="{EAD69686-A7B0-4597-9C4B-C77AA1301ADD}" srcOrd="3" destOrd="0" parTransId="{A0AA1E1E-0D49-4723-A609-B7D10688F5D8}" sibTransId="{1CEA8AD4-AB9F-48DD-BD6A-B7E7C949660F}"/>
    <dgm:cxn modelId="{75514D59-3BE3-46A4-8C0E-24E0B1B6D8D8}" srcId="{FBB951CD-4662-443E-A69B-5DE7B3E0730E}" destId="{D6F83C4D-8E5F-4FEE-8FE6-2FF9AA2A96C7}" srcOrd="0" destOrd="0" parTransId="{A9716CE9-59A4-4579-A1F8-35B457E30936}" sibTransId="{4C630295-DE5C-41A1-9E10-1FE3B9A4C0C8}"/>
    <dgm:cxn modelId="{D74E9738-BE48-4AAE-B4C6-1ADDF543FE35}" type="presOf" srcId="{6ADF9012-6A2B-4D59-8B90-8D7C5B2074CE}" destId="{5D7C7A35-E6BD-4DC6-995F-A0CD7DFF86CE}" srcOrd="0" destOrd="0" presId="urn:microsoft.com/office/officeart/2005/8/layout/vList3"/>
    <dgm:cxn modelId="{354D473F-9843-4A33-AA55-80B459EB51BD}" type="presOf" srcId="{EAD69686-A7B0-4597-9C4B-C77AA1301ADD}" destId="{E79D004A-294E-41F4-AFF2-B87950C0EE3D}" srcOrd="0" destOrd="0" presId="urn:microsoft.com/office/officeart/2005/8/layout/vList3"/>
    <dgm:cxn modelId="{E3502730-26AB-42F9-BEBC-CCEAFC3FFF1A}" srcId="{FBB951CD-4662-443E-A69B-5DE7B3E0730E}" destId="{29C78B7D-53F7-429A-8EC2-C847F35DA935}" srcOrd="4" destOrd="0" parTransId="{A86AFF3B-B6FD-4B75-8267-4D2ABE7A2F58}" sibTransId="{2DA51CAA-2F6A-41D9-A334-ECB43D1C9E32}"/>
    <dgm:cxn modelId="{D42B3577-6736-4183-80AA-35693E26BA74}" srcId="{FBB951CD-4662-443E-A69B-5DE7B3E0730E}" destId="{D3617055-0CAB-4B4F-AC7A-9C9257A3E373}" srcOrd="2" destOrd="0" parTransId="{390EE4B8-8E82-4423-9CAC-6DB771A6329B}" sibTransId="{8AD57FC9-B259-4FF1-B858-8BCCDC611C32}"/>
    <dgm:cxn modelId="{812CC667-3B34-409E-957D-CD349B109C1A}" srcId="{FBB951CD-4662-443E-A69B-5DE7B3E0730E}" destId="{6ADF9012-6A2B-4D59-8B90-8D7C5B2074CE}" srcOrd="1" destOrd="0" parTransId="{758B4669-030F-4AC4-BDCE-0580ED709A8D}" sibTransId="{CEA0CE9E-FD1B-4565-BC0D-AE602B3218A4}"/>
    <dgm:cxn modelId="{CE85CC7A-FEE4-4C98-A749-DE5E90BFFDAE}" type="presOf" srcId="{FBB951CD-4662-443E-A69B-5DE7B3E0730E}" destId="{C54FAEBD-5C5B-4D67-8D0C-7D843A03637A}" srcOrd="0" destOrd="0" presId="urn:microsoft.com/office/officeart/2005/8/layout/vList3"/>
    <dgm:cxn modelId="{D8F7641D-4A4F-44D7-B55B-048E984C0A2A}" type="presOf" srcId="{D3617055-0CAB-4B4F-AC7A-9C9257A3E373}" destId="{1E9D457F-B463-48A7-BB34-66B0ED14751B}" srcOrd="0" destOrd="0" presId="urn:microsoft.com/office/officeart/2005/8/layout/vList3"/>
    <dgm:cxn modelId="{2FE8B662-592F-4F0E-AD74-D3A1C37B4921}" type="presOf" srcId="{D6F83C4D-8E5F-4FEE-8FE6-2FF9AA2A96C7}" destId="{8D385449-ABBD-401E-BF50-4FF750DD8EB5}" srcOrd="0" destOrd="0" presId="urn:microsoft.com/office/officeart/2005/8/layout/vList3"/>
    <dgm:cxn modelId="{CDFA283F-B379-4F84-BD2A-AE7E3005F303}" type="presParOf" srcId="{C54FAEBD-5C5B-4D67-8D0C-7D843A03637A}" destId="{7CFA7C5F-BE17-40E9-9FC9-89164C4757F0}" srcOrd="0" destOrd="0" presId="urn:microsoft.com/office/officeart/2005/8/layout/vList3"/>
    <dgm:cxn modelId="{DEDAB548-01E9-4522-8EF2-E2D7F46E4312}" type="presParOf" srcId="{7CFA7C5F-BE17-40E9-9FC9-89164C4757F0}" destId="{DE3BDF20-8BC3-4698-A66C-36D762882CDD}" srcOrd="0" destOrd="0" presId="urn:microsoft.com/office/officeart/2005/8/layout/vList3"/>
    <dgm:cxn modelId="{398B8C07-151D-4D29-93D5-5ACD07284BB4}" type="presParOf" srcId="{7CFA7C5F-BE17-40E9-9FC9-89164C4757F0}" destId="{8D385449-ABBD-401E-BF50-4FF750DD8EB5}" srcOrd="1" destOrd="0" presId="urn:microsoft.com/office/officeart/2005/8/layout/vList3"/>
    <dgm:cxn modelId="{5C7E8D4F-60AF-4036-A59B-7BE4B292B552}" type="presParOf" srcId="{C54FAEBD-5C5B-4D67-8D0C-7D843A03637A}" destId="{F6F93EED-4160-4796-A19A-09803E692532}" srcOrd="1" destOrd="0" presId="urn:microsoft.com/office/officeart/2005/8/layout/vList3"/>
    <dgm:cxn modelId="{CE1EF866-28E3-48B6-87D1-C590E6791748}" type="presParOf" srcId="{C54FAEBD-5C5B-4D67-8D0C-7D843A03637A}" destId="{51968AD7-9B18-459B-8D0B-9F6D7C9225A1}" srcOrd="2" destOrd="0" presId="urn:microsoft.com/office/officeart/2005/8/layout/vList3"/>
    <dgm:cxn modelId="{88705987-AD1B-4508-A7F0-8EFE28CC6887}" type="presParOf" srcId="{51968AD7-9B18-459B-8D0B-9F6D7C9225A1}" destId="{65B4CC12-DD17-44A6-ADEF-66550D4E2769}" srcOrd="0" destOrd="0" presId="urn:microsoft.com/office/officeart/2005/8/layout/vList3"/>
    <dgm:cxn modelId="{A72A8EBF-9799-4AFF-BA8E-5C3D1BB3D4F6}" type="presParOf" srcId="{51968AD7-9B18-459B-8D0B-9F6D7C9225A1}" destId="{5D7C7A35-E6BD-4DC6-995F-A0CD7DFF86CE}" srcOrd="1" destOrd="0" presId="urn:microsoft.com/office/officeart/2005/8/layout/vList3"/>
    <dgm:cxn modelId="{C249C99F-7676-4796-B190-DE1E01AA6B31}" type="presParOf" srcId="{C54FAEBD-5C5B-4D67-8D0C-7D843A03637A}" destId="{C417338B-169A-41FB-9BB6-C111A7478D48}" srcOrd="3" destOrd="0" presId="urn:microsoft.com/office/officeart/2005/8/layout/vList3"/>
    <dgm:cxn modelId="{BB100692-8C15-4E65-963C-9A96823125CA}" type="presParOf" srcId="{C54FAEBD-5C5B-4D67-8D0C-7D843A03637A}" destId="{CB29C8F1-CE66-414B-AE27-AA9D90A8BA7D}" srcOrd="4" destOrd="0" presId="urn:microsoft.com/office/officeart/2005/8/layout/vList3"/>
    <dgm:cxn modelId="{B2AAFC50-3C7B-498E-AA21-6D5B86C7FC72}" type="presParOf" srcId="{CB29C8F1-CE66-414B-AE27-AA9D90A8BA7D}" destId="{6F03DED7-6D64-495E-B85D-DB036B535E44}" srcOrd="0" destOrd="0" presId="urn:microsoft.com/office/officeart/2005/8/layout/vList3"/>
    <dgm:cxn modelId="{188827D9-4080-45EB-A40A-0C95B9FA3589}" type="presParOf" srcId="{CB29C8F1-CE66-414B-AE27-AA9D90A8BA7D}" destId="{1E9D457F-B463-48A7-BB34-66B0ED14751B}" srcOrd="1" destOrd="0" presId="urn:microsoft.com/office/officeart/2005/8/layout/vList3"/>
    <dgm:cxn modelId="{0004B8DE-A400-4301-9703-E0BF77389150}" type="presParOf" srcId="{C54FAEBD-5C5B-4D67-8D0C-7D843A03637A}" destId="{8D9FEDF0-C473-46C3-997F-DCEE72E1AD4B}" srcOrd="5" destOrd="0" presId="urn:microsoft.com/office/officeart/2005/8/layout/vList3"/>
    <dgm:cxn modelId="{9C419641-29E7-4736-925E-914C76D4F743}" type="presParOf" srcId="{C54FAEBD-5C5B-4D67-8D0C-7D843A03637A}" destId="{DD88C148-5AC8-4E41-83F7-7DF8184EAEF1}" srcOrd="6" destOrd="0" presId="urn:microsoft.com/office/officeart/2005/8/layout/vList3"/>
    <dgm:cxn modelId="{F6F8473B-0A93-4459-9394-D6BD385B9308}" type="presParOf" srcId="{DD88C148-5AC8-4E41-83F7-7DF8184EAEF1}" destId="{FD786203-0D5D-42E6-8BB4-345E6F837E2B}" srcOrd="0" destOrd="0" presId="urn:microsoft.com/office/officeart/2005/8/layout/vList3"/>
    <dgm:cxn modelId="{EB580F63-ED72-4337-8ED2-64FA5A6F86A6}" type="presParOf" srcId="{DD88C148-5AC8-4E41-83F7-7DF8184EAEF1}" destId="{E79D004A-294E-41F4-AFF2-B87950C0EE3D}" srcOrd="1" destOrd="0" presId="urn:microsoft.com/office/officeart/2005/8/layout/vList3"/>
    <dgm:cxn modelId="{4E41947C-6F51-46D6-9DF8-5CAD13BC50D2}" type="presParOf" srcId="{C54FAEBD-5C5B-4D67-8D0C-7D843A03637A}" destId="{A2B486AB-9C79-4A9A-88AE-1294DB1BE312}" srcOrd="7" destOrd="0" presId="urn:microsoft.com/office/officeart/2005/8/layout/vList3"/>
    <dgm:cxn modelId="{CE8A9A60-4D80-475B-B0F0-91B964C43954}" type="presParOf" srcId="{C54FAEBD-5C5B-4D67-8D0C-7D843A03637A}" destId="{C7EF53EE-2F24-4EE4-B750-A89D84E06AA8}" srcOrd="8" destOrd="0" presId="urn:microsoft.com/office/officeart/2005/8/layout/vList3"/>
    <dgm:cxn modelId="{46A1C02A-8E3C-4625-9C26-5D9B2C2E63E0}" type="presParOf" srcId="{C7EF53EE-2F24-4EE4-B750-A89D84E06AA8}" destId="{3A2677A9-9CF1-405D-A1CF-333D932AA54F}" srcOrd="0" destOrd="0" presId="urn:microsoft.com/office/officeart/2005/8/layout/vList3"/>
    <dgm:cxn modelId="{5964A0C3-4217-4D7E-B669-E66D27FEB6CB}" type="presParOf" srcId="{C7EF53EE-2F24-4EE4-B750-A89D84E06AA8}" destId="{E6CFBB2F-5971-4A8A-9BC4-B24835DE2603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7B2EFA-4DE8-4564-8EC5-A17197B891A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62C53A-8A05-4DF2-A5D3-2DB6B81F34F1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i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Физические</a:t>
          </a:r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 нагрузки       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67602703-6CFC-477C-AEF1-A09E56B9E488}" type="parTrans" cxnId="{7468F9F2-9341-470A-A72C-BD866BAC5321}">
      <dgm:prSet/>
      <dgm:spPr/>
      <dgm:t>
        <a:bodyPr/>
        <a:lstStyle/>
        <a:p>
          <a:endParaRPr lang="ru-RU"/>
        </a:p>
      </dgm:t>
    </dgm:pt>
    <dgm:pt modelId="{2968C1A2-7181-4ABD-9AE5-8A0882413371}" type="sibTrans" cxnId="{7468F9F2-9341-470A-A72C-BD866BAC5321}">
      <dgm:prSet/>
      <dgm:spPr/>
      <dgm:t>
        <a:bodyPr/>
        <a:lstStyle/>
        <a:p>
          <a:endParaRPr lang="ru-RU"/>
        </a:p>
      </dgm:t>
    </dgm:pt>
    <dgm:pt modelId="{CA307339-D1F3-4E53-B885-4549970BFFA4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утренняя гимнастика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D087AC6E-6A0C-4D4A-844D-3B04356C8436}" type="parTrans" cxnId="{0E73EFA0-DCEA-4C11-AEAA-3045B2428DD6}">
      <dgm:prSet/>
      <dgm:spPr/>
      <dgm:t>
        <a:bodyPr/>
        <a:lstStyle/>
        <a:p>
          <a:endParaRPr lang="ru-RU"/>
        </a:p>
      </dgm:t>
    </dgm:pt>
    <dgm:pt modelId="{F21F8797-F0A0-495D-8108-E0AFD1F310D8}" type="sibTrans" cxnId="{0E73EFA0-DCEA-4C11-AEAA-3045B2428DD6}">
      <dgm:prSet/>
      <dgm:spPr/>
      <dgm:t>
        <a:bodyPr/>
        <a:lstStyle/>
        <a:p>
          <a:endParaRPr lang="ru-RU"/>
        </a:p>
      </dgm:t>
    </dgm:pt>
    <dgm:pt modelId="{993C61AD-D7C3-40B9-BD5B-D5F8C452E918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физическая культура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4D20513F-44B2-4141-86C7-2EB4C725C477}" type="parTrans" cxnId="{F0CB7DC4-F7D9-426A-A9CC-8EC14323E784}">
      <dgm:prSet/>
      <dgm:spPr/>
      <dgm:t>
        <a:bodyPr/>
        <a:lstStyle/>
        <a:p>
          <a:endParaRPr lang="ru-RU"/>
        </a:p>
      </dgm:t>
    </dgm:pt>
    <dgm:pt modelId="{3191A2C9-356B-463F-A87B-BB9AAB600327}" type="sibTrans" cxnId="{F0CB7DC4-F7D9-426A-A9CC-8EC14323E784}">
      <dgm:prSet/>
      <dgm:spPr/>
      <dgm:t>
        <a:bodyPr/>
        <a:lstStyle/>
        <a:p>
          <a:endParaRPr lang="ru-RU"/>
        </a:p>
      </dgm:t>
    </dgm:pt>
    <dgm:pt modelId="{051B3C7A-1109-4EC0-A030-558874123D4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подвижные игры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F27C4AE1-EB88-492F-9BCB-F67CC26744D9}" type="parTrans" cxnId="{A262C882-2FCE-4BB6-B8AD-267F27CFC6C2}">
      <dgm:prSet/>
      <dgm:spPr/>
      <dgm:t>
        <a:bodyPr/>
        <a:lstStyle/>
        <a:p>
          <a:endParaRPr lang="ru-RU"/>
        </a:p>
      </dgm:t>
    </dgm:pt>
    <dgm:pt modelId="{A59A2AE9-2D96-48B6-ACCE-471117B9E558}" type="sibTrans" cxnId="{A262C882-2FCE-4BB6-B8AD-267F27CFC6C2}">
      <dgm:prSet/>
      <dgm:spPr/>
      <dgm:t>
        <a:bodyPr/>
        <a:lstStyle/>
        <a:p>
          <a:endParaRPr lang="ru-RU"/>
        </a:p>
      </dgm:t>
    </dgm:pt>
    <dgm:pt modelId="{BFD6E5CE-B100-4A3C-A878-42A9D0B63CD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гимнастика после дневного сна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FF48A4CB-1EB2-478D-A00D-3F707EE295C3}" type="parTrans" cxnId="{99B5E6DD-2EE2-4788-B3A9-21E8B2B64E62}">
      <dgm:prSet/>
      <dgm:spPr/>
      <dgm:t>
        <a:bodyPr/>
        <a:lstStyle/>
        <a:p>
          <a:endParaRPr lang="ru-RU"/>
        </a:p>
      </dgm:t>
    </dgm:pt>
    <dgm:pt modelId="{6E5559F1-CCC2-446E-9D1D-1660EC79355F}" type="sibTrans" cxnId="{99B5E6DD-2EE2-4788-B3A9-21E8B2B64E62}">
      <dgm:prSet/>
      <dgm:spPr/>
      <dgm:t>
        <a:bodyPr/>
        <a:lstStyle/>
        <a:p>
          <a:endParaRPr lang="ru-RU"/>
        </a:p>
      </dgm:t>
    </dgm:pt>
    <dgm:pt modelId="{4993C03F-7856-4B22-ACBE-A333ECD6519D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 спортивные игры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7E6704A1-8690-4B02-B448-DFFCF750EBCC}" type="parTrans" cxnId="{B23B358C-EF7E-4A95-B06E-729E124FB9FF}">
      <dgm:prSet/>
      <dgm:spPr/>
      <dgm:t>
        <a:bodyPr/>
        <a:lstStyle/>
        <a:p>
          <a:endParaRPr lang="ru-RU"/>
        </a:p>
      </dgm:t>
    </dgm:pt>
    <dgm:pt modelId="{B051882F-F5D1-4C0B-BA7D-1F831F0DC8AB}" type="sibTrans" cxnId="{B23B358C-EF7E-4A95-B06E-729E124FB9FF}">
      <dgm:prSet/>
      <dgm:spPr/>
      <dgm:t>
        <a:bodyPr/>
        <a:lstStyle/>
        <a:p>
          <a:endParaRPr lang="ru-RU"/>
        </a:p>
      </dgm:t>
    </dgm:pt>
    <dgm:pt modelId="{418B847D-77C4-404E-9F82-CEB962A2248E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n-lt"/>
            </a:rPr>
            <a:t>физкультурные досуги и праздники</a:t>
          </a:r>
          <a:endParaRPr lang="ru-RU" dirty="0">
            <a:solidFill>
              <a:schemeClr val="tx2">
                <a:lumMod val="75000"/>
              </a:schemeClr>
            </a:solidFill>
            <a:latin typeface="+mn-lt"/>
          </a:endParaRPr>
        </a:p>
      </dgm:t>
    </dgm:pt>
    <dgm:pt modelId="{59FC0D59-A2F3-43FA-880C-DC939DDF1AF5}" type="parTrans" cxnId="{5772656B-DB0F-494D-91BB-F8D6A24FC7B1}">
      <dgm:prSet/>
      <dgm:spPr/>
      <dgm:t>
        <a:bodyPr/>
        <a:lstStyle/>
        <a:p>
          <a:endParaRPr lang="ru-RU"/>
        </a:p>
      </dgm:t>
    </dgm:pt>
    <dgm:pt modelId="{B346DFB7-5297-4551-AC9A-7E4AB796F2DE}" type="sibTrans" cxnId="{5772656B-DB0F-494D-91BB-F8D6A24FC7B1}">
      <dgm:prSet/>
      <dgm:spPr/>
      <dgm:t>
        <a:bodyPr/>
        <a:lstStyle/>
        <a:p>
          <a:endParaRPr lang="ru-RU"/>
        </a:p>
      </dgm:t>
    </dgm:pt>
    <dgm:pt modelId="{11AC4C6F-E358-476C-89E1-378A49A95B9D}" type="pres">
      <dgm:prSet presAssocID="{B37B2EFA-4DE8-4564-8EC5-A17197B891A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52CFEA-B9C8-4D00-918E-B9EC20DEA37A}" type="pres">
      <dgm:prSet presAssocID="{FB62C53A-8A05-4DF2-A5D3-2DB6B81F34F1}" presName="root" presStyleCnt="0"/>
      <dgm:spPr/>
    </dgm:pt>
    <dgm:pt modelId="{4AA4277D-795B-4395-A014-F527093F8420}" type="pres">
      <dgm:prSet presAssocID="{FB62C53A-8A05-4DF2-A5D3-2DB6B81F34F1}" presName="rootComposite" presStyleCnt="0"/>
      <dgm:spPr/>
    </dgm:pt>
    <dgm:pt modelId="{05F4B06E-56FE-4FFA-8BFA-70EC53776670}" type="pres">
      <dgm:prSet presAssocID="{FB62C53A-8A05-4DF2-A5D3-2DB6B81F34F1}" presName="rootText" presStyleLbl="node1" presStyleIdx="0" presStyleCnt="1" custScaleX="297742"/>
      <dgm:spPr/>
      <dgm:t>
        <a:bodyPr/>
        <a:lstStyle/>
        <a:p>
          <a:endParaRPr lang="ru-RU"/>
        </a:p>
      </dgm:t>
    </dgm:pt>
    <dgm:pt modelId="{04B13053-8700-4964-8B9E-AB45D4C266B6}" type="pres">
      <dgm:prSet presAssocID="{FB62C53A-8A05-4DF2-A5D3-2DB6B81F34F1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4929E2-10A9-457D-A514-9F77AD16CA3E}" type="pres">
      <dgm:prSet presAssocID="{FB62C53A-8A05-4DF2-A5D3-2DB6B81F34F1}" presName="childShape" presStyleCnt="0"/>
      <dgm:spPr/>
    </dgm:pt>
    <dgm:pt modelId="{F3067737-C515-4B9F-A942-1F04AA37C9F1}" type="pres">
      <dgm:prSet presAssocID="{D087AC6E-6A0C-4D4A-844D-3B04356C843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AED24F48-EBC5-4F1C-9E44-02E3A4D663C5}" type="pres">
      <dgm:prSet presAssocID="{CA307339-D1F3-4E53-B885-4549970BFFA4}" presName="childText" presStyleLbl="bgAcc1" presStyleIdx="0" presStyleCnt="6" custScaleX="406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1D7BB-23DD-48B8-962E-EE28BBCBE07F}" type="pres">
      <dgm:prSet presAssocID="{4D20513F-44B2-4141-86C7-2EB4C725C477}" presName="Name13" presStyleLbl="parChTrans1D2" presStyleIdx="1" presStyleCnt="6"/>
      <dgm:spPr/>
      <dgm:t>
        <a:bodyPr/>
        <a:lstStyle/>
        <a:p>
          <a:endParaRPr lang="ru-RU"/>
        </a:p>
      </dgm:t>
    </dgm:pt>
    <dgm:pt modelId="{1630C79A-FF39-4FF6-84B7-221D3CE12406}" type="pres">
      <dgm:prSet presAssocID="{993C61AD-D7C3-40B9-BD5B-D5F8C452E918}" presName="childText" presStyleLbl="bgAcc1" presStyleIdx="1" presStyleCnt="6" custScaleX="404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3F459-3A05-4C67-BA1C-EE3D3741DC35}" type="pres">
      <dgm:prSet presAssocID="{F27C4AE1-EB88-492F-9BCB-F67CC26744D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882C0C4E-B736-452C-A0E4-3E9BD64CC7D4}" type="pres">
      <dgm:prSet presAssocID="{051B3C7A-1109-4EC0-A030-558874123D46}" presName="childText" presStyleLbl="bgAcc1" presStyleIdx="2" presStyleCnt="6" custScaleX="409079" custLinFactNeighborX="-3223" custLinFactNeighborY="1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20DCA-CFE5-46D9-86C5-576DFBBFEAD1}" type="pres">
      <dgm:prSet presAssocID="{FF48A4CB-1EB2-478D-A00D-3F707EE295C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4F014E58-8585-4D26-A512-9CD1D59AC30B}" type="pres">
      <dgm:prSet presAssocID="{BFD6E5CE-B100-4A3C-A878-42A9D0B63CD0}" presName="childText" presStyleLbl="bgAcc1" presStyleIdx="3" presStyleCnt="6" custScaleX="409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8C0F4-8549-4FA1-A560-21C288E981F0}" type="pres">
      <dgm:prSet presAssocID="{7E6704A1-8690-4B02-B448-DFFCF750EBC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60571F71-E348-413E-B490-42445F559CE4}" type="pres">
      <dgm:prSet presAssocID="{4993C03F-7856-4B22-ACBE-A333ECD6519D}" presName="childText" presStyleLbl="bgAcc1" presStyleIdx="4" presStyleCnt="6" custScaleX="411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85656-4CC1-47F1-8AB9-8850174893A7}" type="pres">
      <dgm:prSet presAssocID="{59FC0D59-A2F3-43FA-880C-DC939DDF1AF5}" presName="Name13" presStyleLbl="parChTrans1D2" presStyleIdx="5" presStyleCnt="6"/>
      <dgm:spPr/>
      <dgm:t>
        <a:bodyPr/>
        <a:lstStyle/>
        <a:p>
          <a:endParaRPr lang="ru-RU"/>
        </a:p>
      </dgm:t>
    </dgm:pt>
    <dgm:pt modelId="{01BEB9BD-C7F0-4814-A0A0-7FECA1DD8CC6}" type="pres">
      <dgm:prSet presAssocID="{418B847D-77C4-404E-9F82-CEB962A2248E}" presName="childText" presStyleLbl="bgAcc1" presStyleIdx="5" presStyleCnt="6" custScaleX="416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67CC28-EF17-4FEE-843A-FE8651BDC9B2}" type="presOf" srcId="{FB62C53A-8A05-4DF2-A5D3-2DB6B81F34F1}" destId="{04B13053-8700-4964-8B9E-AB45D4C266B6}" srcOrd="1" destOrd="0" presId="urn:microsoft.com/office/officeart/2005/8/layout/hierarchy3"/>
    <dgm:cxn modelId="{62626676-8199-4D5D-BC48-A1324D69414E}" type="presOf" srcId="{4993C03F-7856-4B22-ACBE-A333ECD6519D}" destId="{60571F71-E348-413E-B490-42445F559CE4}" srcOrd="0" destOrd="0" presId="urn:microsoft.com/office/officeart/2005/8/layout/hierarchy3"/>
    <dgm:cxn modelId="{F0CB7DC4-F7D9-426A-A9CC-8EC14323E784}" srcId="{FB62C53A-8A05-4DF2-A5D3-2DB6B81F34F1}" destId="{993C61AD-D7C3-40B9-BD5B-D5F8C452E918}" srcOrd="1" destOrd="0" parTransId="{4D20513F-44B2-4141-86C7-2EB4C725C477}" sibTransId="{3191A2C9-356B-463F-A87B-BB9AAB600327}"/>
    <dgm:cxn modelId="{F6B29BA9-6EC9-4995-844F-DB37F1FD5E64}" type="presOf" srcId="{993C61AD-D7C3-40B9-BD5B-D5F8C452E918}" destId="{1630C79A-FF39-4FF6-84B7-221D3CE12406}" srcOrd="0" destOrd="0" presId="urn:microsoft.com/office/officeart/2005/8/layout/hierarchy3"/>
    <dgm:cxn modelId="{F2668AAD-948F-42C8-A5F3-CF3EC1CE7643}" type="presOf" srcId="{4D20513F-44B2-4141-86C7-2EB4C725C477}" destId="{6851D7BB-23DD-48B8-962E-EE28BBCBE07F}" srcOrd="0" destOrd="0" presId="urn:microsoft.com/office/officeart/2005/8/layout/hierarchy3"/>
    <dgm:cxn modelId="{B9022F6A-EEDA-46A1-9B72-FCE5320BD987}" type="presOf" srcId="{D087AC6E-6A0C-4D4A-844D-3B04356C8436}" destId="{F3067737-C515-4B9F-A942-1F04AA37C9F1}" srcOrd="0" destOrd="0" presId="urn:microsoft.com/office/officeart/2005/8/layout/hierarchy3"/>
    <dgm:cxn modelId="{0E73EFA0-DCEA-4C11-AEAA-3045B2428DD6}" srcId="{FB62C53A-8A05-4DF2-A5D3-2DB6B81F34F1}" destId="{CA307339-D1F3-4E53-B885-4549970BFFA4}" srcOrd="0" destOrd="0" parTransId="{D087AC6E-6A0C-4D4A-844D-3B04356C8436}" sibTransId="{F21F8797-F0A0-495D-8108-E0AFD1F310D8}"/>
    <dgm:cxn modelId="{A262C882-2FCE-4BB6-B8AD-267F27CFC6C2}" srcId="{FB62C53A-8A05-4DF2-A5D3-2DB6B81F34F1}" destId="{051B3C7A-1109-4EC0-A030-558874123D46}" srcOrd="2" destOrd="0" parTransId="{F27C4AE1-EB88-492F-9BCB-F67CC26744D9}" sibTransId="{A59A2AE9-2D96-48B6-ACCE-471117B9E558}"/>
    <dgm:cxn modelId="{5772656B-DB0F-494D-91BB-F8D6A24FC7B1}" srcId="{FB62C53A-8A05-4DF2-A5D3-2DB6B81F34F1}" destId="{418B847D-77C4-404E-9F82-CEB962A2248E}" srcOrd="5" destOrd="0" parTransId="{59FC0D59-A2F3-43FA-880C-DC939DDF1AF5}" sibTransId="{B346DFB7-5297-4551-AC9A-7E4AB796F2DE}"/>
    <dgm:cxn modelId="{6221E998-649C-4B18-82C1-595AE886BD46}" type="presOf" srcId="{BFD6E5CE-B100-4A3C-A878-42A9D0B63CD0}" destId="{4F014E58-8585-4D26-A512-9CD1D59AC30B}" srcOrd="0" destOrd="0" presId="urn:microsoft.com/office/officeart/2005/8/layout/hierarchy3"/>
    <dgm:cxn modelId="{E456864E-BAFE-47BF-97EB-5854088EF81D}" type="presOf" srcId="{CA307339-D1F3-4E53-B885-4549970BFFA4}" destId="{AED24F48-EBC5-4F1C-9E44-02E3A4D663C5}" srcOrd="0" destOrd="0" presId="urn:microsoft.com/office/officeart/2005/8/layout/hierarchy3"/>
    <dgm:cxn modelId="{2A1EC8F6-7AA7-4F8A-AED2-1EA5CC9AA157}" type="presOf" srcId="{FB62C53A-8A05-4DF2-A5D3-2DB6B81F34F1}" destId="{05F4B06E-56FE-4FFA-8BFA-70EC53776670}" srcOrd="0" destOrd="0" presId="urn:microsoft.com/office/officeart/2005/8/layout/hierarchy3"/>
    <dgm:cxn modelId="{7468F9F2-9341-470A-A72C-BD866BAC5321}" srcId="{B37B2EFA-4DE8-4564-8EC5-A17197B891A5}" destId="{FB62C53A-8A05-4DF2-A5D3-2DB6B81F34F1}" srcOrd="0" destOrd="0" parTransId="{67602703-6CFC-477C-AEF1-A09E56B9E488}" sibTransId="{2968C1A2-7181-4ABD-9AE5-8A0882413371}"/>
    <dgm:cxn modelId="{56BCE262-70DE-420F-A4A9-E622B2DD0498}" type="presOf" srcId="{59FC0D59-A2F3-43FA-880C-DC939DDF1AF5}" destId="{DCA85656-4CC1-47F1-8AB9-8850174893A7}" srcOrd="0" destOrd="0" presId="urn:microsoft.com/office/officeart/2005/8/layout/hierarchy3"/>
    <dgm:cxn modelId="{99B5E6DD-2EE2-4788-B3A9-21E8B2B64E62}" srcId="{FB62C53A-8A05-4DF2-A5D3-2DB6B81F34F1}" destId="{BFD6E5CE-B100-4A3C-A878-42A9D0B63CD0}" srcOrd="3" destOrd="0" parTransId="{FF48A4CB-1EB2-478D-A00D-3F707EE295C3}" sibTransId="{6E5559F1-CCC2-446E-9D1D-1660EC79355F}"/>
    <dgm:cxn modelId="{38E4E339-20D6-4E0F-BAB7-3C3BB23C0F0E}" type="presOf" srcId="{B37B2EFA-4DE8-4564-8EC5-A17197B891A5}" destId="{11AC4C6F-E358-476C-89E1-378A49A95B9D}" srcOrd="0" destOrd="0" presId="urn:microsoft.com/office/officeart/2005/8/layout/hierarchy3"/>
    <dgm:cxn modelId="{B23B358C-EF7E-4A95-B06E-729E124FB9FF}" srcId="{FB62C53A-8A05-4DF2-A5D3-2DB6B81F34F1}" destId="{4993C03F-7856-4B22-ACBE-A333ECD6519D}" srcOrd="4" destOrd="0" parTransId="{7E6704A1-8690-4B02-B448-DFFCF750EBCC}" sibTransId="{B051882F-F5D1-4C0B-BA7D-1F831F0DC8AB}"/>
    <dgm:cxn modelId="{3A0B5234-76A2-43CD-A68B-93337D1B80E6}" type="presOf" srcId="{051B3C7A-1109-4EC0-A030-558874123D46}" destId="{882C0C4E-B736-452C-A0E4-3E9BD64CC7D4}" srcOrd="0" destOrd="0" presId="urn:microsoft.com/office/officeart/2005/8/layout/hierarchy3"/>
    <dgm:cxn modelId="{5F9A4AF8-203E-4CF7-83DD-09F255CBFEA3}" type="presOf" srcId="{FF48A4CB-1EB2-478D-A00D-3F707EE295C3}" destId="{AD720DCA-CFE5-46D9-86C5-576DFBBFEAD1}" srcOrd="0" destOrd="0" presId="urn:microsoft.com/office/officeart/2005/8/layout/hierarchy3"/>
    <dgm:cxn modelId="{EBDF3F4A-1750-468D-99EF-D3B2DBFB75AE}" type="presOf" srcId="{418B847D-77C4-404E-9F82-CEB962A2248E}" destId="{01BEB9BD-C7F0-4814-A0A0-7FECA1DD8CC6}" srcOrd="0" destOrd="0" presId="urn:microsoft.com/office/officeart/2005/8/layout/hierarchy3"/>
    <dgm:cxn modelId="{A7D87E7D-FA7C-495E-B4C9-139B4CCAA45B}" type="presOf" srcId="{7E6704A1-8690-4B02-B448-DFFCF750EBCC}" destId="{A618C0F4-8549-4FA1-A560-21C288E981F0}" srcOrd="0" destOrd="0" presId="urn:microsoft.com/office/officeart/2005/8/layout/hierarchy3"/>
    <dgm:cxn modelId="{4FA95436-A866-4906-8E48-4648D9379314}" type="presOf" srcId="{F27C4AE1-EB88-492F-9BCB-F67CC26744D9}" destId="{9503F459-3A05-4C67-BA1C-EE3D3741DC35}" srcOrd="0" destOrd="0" presId="urn:microsoft.com/office/officeart/2005/8/layout/hierarchy3"/>
    <dgm:cxn modelId="{5BA35FFB-3F3C-463A-B93B-33E0A289B26D}" type="presParOf" srcId="{11AC4C6F-E358-476C-89E1-378A49A95B9D}" destId="{1C52CFEA-B9C8-4D00-918E-B9EC20DEA37A}" srcOrd="0" destOrd="0" presId="urn:microsoft.com/office/officeart/2005/8/layout/hierarchy3"/>
    <dgm:cxn modelId="{C297FB82-A544-4FEC-86FE-B0E62AFFE304}" type="presParOf" srcId="{1C52CFEA-B9C8-4D00-918E-B9EC20DEA37A}" destId="{4AA4277D-795B-4395-A014-F527093F8420}" srcOrd="0" destOrd="0" presId="urn:microsoft.com/office/officeart/2005/8/layout/hierarchy3"/>
    <dgm:cxn modelId="{B376F786-9BDF-4EF3-A6D6-477D1440F9AE}" type="presParOf" srcId="{4AA4277D-795B-4395-A014-F527093F8420}" destId="{05F4B06E-56FE-4FFA-8BFA-70EC53776670}" srcOrd="0" destOrd="0" presId="urn:microsoft.com/office/officeart/2005/8/layout/hierarchy3"/>
    <dgm:cxn modelId="{A942E3FA-8767-40FA-8CAA-B010611A023F}" type="presParOf" srcId="{4AA4277D-795B-4395-A014-F527093F8420}" destId="{04B13053-8700-4964-8B9E-AB45D4C266B6}" srcOrd="1" destOrd="0" presId="urn:microsoft.com/office/officeart/2005/8/layout/hierarchy3"/>
    <dgm:cxn modelId="{7A449196-8DD9-42E2-A141-83CC3C846969}" type="presParOf" srcId="{1C52CFEA-B9C8-4D00-918E-B9EC20DEA37A}" destId="{F54929E2-10A9-457D-A514-9F77AD16CA3E}" srcOrd="1" destOrd="0" presId="urn:microsoft.com/office/officeart/2005/8/layout/hierarchy3"/>
    <dgm:cxn modelId="{4207DB14-EF80-4D75-BA7D-435A6DB13506}" type="presParOf" srcId="{F54929E2-10A9-457D-A514-9F77AD16CA3E}" destId="{F3067737-C515-4B9F-A942-1F04AA37C9F1}" srcOrd="0" destOrd="0" presId="urn:microsoft.com/office/officeart/2005/8/layout/hierarchy3"/>
    <dgm:cxn modelId="{9656F72C-EAFF-4E21-800B-09A54A683F79}" type="presParOf" srcId="{F54929E2-10A9-457D-A514-9F77AD16CA3E}" destId="{AED24F48-EBC5-4F1C-9E44-02E3A4D663C5}" srcOrd="1" destOrd="0" presId="urn:microsoft.com/office/officeart/2005/8/layout/hierarchy3"/>
    <dgm:cxn modelId="{231DC13C-EF80-4745-9C40-FA56A2A09AA9}" type="presParOf" srcId="{F54929E2-10A9-457D-A514-9F77AD16CA3E}" destId="{6851D7BB-23DD-48B8-962E-EE28BBCBE07F}" srcOrd="2" destOrd="0" presId="urn:microsoft.com/office/officeart/2005/8/layout/hierarchy3"/>
    <dgm:cxn modelId="{9A8580B8-D4F7-4EA1-9B35-E403CC5B4065}" type="presParOf" srcId="{F54929E2-10A9-457D-A514-9F77AD16CA3E}" destId="{1630C79A-FF39-4FF6-84B7-221D3CE12406}" srcOrd="3" destOrd="0" presId="urn:microsoft.com/office/officeart/2005/8/layout/hierarchy3"/>
    <dgm:cxn modelId="{2936B9BF-832E-47C3-B25C-B40DD486B94E}" type="presParOf" srcId="{F54929E2-10A9-457D-A514-9F77AD16CA3E}" destId="{9503F459-3A05-4C67-BA1C-EE3D3741DC35}" srcOrd="4" destOrd="0" presId="urn:microsoft.com/office/officeart/2005/8/layout/hierarchy3"/>
    <dgm:cxn modelId="{ACDCBDAB-97E0-480C-90AB-EF57EA68E2E5}" type="presParOf" srcId="{F54929E2-10A9-457D-A514-9F77AD16CA3E}" destId="{882C0C4E-B736-452C-A0E4-3E9BD64CC7D4}" srcOrd="5" destOrd="0" presId="urn:microsoft.com/office/officeart/2005/8/layout/hierarchy3"/>
    <dgm:cxn modelId="{5C14DDF2-1E4B-48AB-875C-7A0C470879F2}" type="presParOf" srcId="{F54929E2-10A9-457D-A514-9F77AD16CA3E}" destId="{AD720DCA-CFE5-46D9-86C5-576DFBBFEAD1}" srcOrd="6" destOrd="0" presId="urn:microsoft.com/office/officeart/2005/8/layout/hierarchy3"/>
    <dgm:cxn modelId="{D2744306-7937-42D5-8487-3D001AAB6210}" type="presParOf" srcId="{F54929E2-10A9-457D-A514-9F77AD16CA3E}" destId="{4F014E58-8585-4D26-A512-9CD1D59AC30B}" srcOrd="7" destOrd="0" presId="urn:microsoft.com/office/officeart/2005/8/layout/hierarchy3"/>
    <dgm:cxn modelId="{4A272EAD-3452-48D6-89A6-09EFCFB5DAD5}" type="presParOf" srcId="{F54929E2-10A9-457D-A514-9F77AD16CA3E}" destId="{A618C0F4-8549-4FA1-A560-21C288E981F0}" srcOrd="8" destOrd="0" presId="urn:microsoft.com/office/officeart/2005/8/layout/hierarchy3"/>
    <dgm:cxn modelId="{B4E7D4B8-D254-4ED2-8441-1C553DB5CEBD}" type="presParOf" srcId="{F54929E2-10A9-457D-A514-9F77AD16CA3E}" destId="{60571F71-E348-413E-B490-42445F559CE4}" srcOrd="9" destOrd="0" presId="urn:microsoft.com/office/officeart/2005/8/layout/hierarchy3"/>
    <dgm:cxn modelId="{AC0BC49F-65D1-4505-890A-39D010651AC9}" type="presParOf" srcId="{F54929E2-10A9-457D-A514-9F77AD16CA3E}" destId="{DCA85656-4CC1-47F1-8AB9-8850174893A7}" srcOrd="10" destOrd="0" presId="urn:microsoft.com/office/officeart/2005/8/layout/hierarchy3"/>
    <dgm:cxn modelId="{519DE9A7-4348-4568-8704-30B0B1F20550}" type="presParOf" srcId="{F54929E2-10A9-457D-A514-9F77AD16CA3E}" destId="{01BEB9BD-C7F0-4814-A0A0-7FECA1DD8CC6}" srcOrd="1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9D89D-5DA1-4770-85B4-DC90DC7F26B3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8D1E2-7832-44EA-9D65-AF87B1BA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23.05.2020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2923309"/>
            <a:ext cx="7110413" cy="2845667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/>
              <a:t>О самом главном и всерьез!!!</a:t>
            </a:r>
            <a:br>
              <a:rPr lang="ru-RU" sz="2800" dirty="0" smtClean="0"/>
            </a:br>
            <a:r>
              <a:rPr lang="ru-RU" sz="2800" dirty="0" smtClean="0"/>
              <a:t>«ФИЗКУЛЬТУРНО-ОЗДОРОВИТЕЛЬНАЯ РАБОТА В ДЕТСКОМ САДУ»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ИНТРУКТО ПО ФИЗО</a:t>
            </a:r>
            <a:br>
              <a:rPr lang="ru-RU" sz="2800" dirty="0" smtClean="0"/>
            </a:br>
            <a:r>
              <a:rPr lang="ru-RU" sz="2800" dirty="0" err="1" smtClean="0"/>
              <a:t>Блинова</a:t>
            </a:r>
            <a:r>
              <a:rPr lang="ru-RU" sz="2800" dirty="0" smtClean="0"/>
              <a:t> М.В.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99539" y="357547"/>
            <a:ext cx="5111176" cy="767344"/>
            <a:chOff x="2036935" y="5756613"/>
            <a:chExt cx="5111176" cy="767344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036935" y="5756613"/>
              <a:ext cx="5111176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059410" y="5779088"/>
              <a:ext cx="5066226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b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физкультурные досуги и праздники</a:t>
              </a:r>
              <a:endParaRPr lang="ru-RU" sz="2500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5" name="Picture 2" descr="http://78detsad.ru/about/spetsialisty/instruktor-po-fizicheskoy-kulture/%D0%A0%D0%B8%D1%81%D1%83%D0%BD%D0%BE%D0%B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28559" y="1452495"/>
            <a:ext cx="2755223" cy="2759287"/>
          </a:xfrm>
          <a:prstGeom prst="rect">
            <a:avLst/>
          </a:prstGeom>
          <a:noFill/>
        </p:spPr>
      </p:pic>
      <p:pic>
        <p:nvPicPr>
          <p:cNvPr id="5122" name="Picture 2" descr="http://78detsad.ru/about/gruppy-korpusa-3/%D1%80%D0%B0%D0%B4%D1%83%D0%B3%D0%B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4121" y="1931267"/>
            <a:ext cx="5488271" cy="3347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276" y="296214"/>
            <a:ext cx="5275069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Положительные  эмоции</a:t>
            </a:r>
          </a:p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5636" y="1482435"/>
            <a:ext cx="78970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Комфортный психологический климат должен царить в семье и сохраняться в детском саду.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Ребенок должен знать, что и дома, и в детском саду его ждут и любят. Разрешить сложные ситуации поможет детский психолог.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://78detsad.ru/upload/medialibrary/b91/akvarelka-im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138" y="3611711"/>
            <a:ext cx="3986935" cy="29965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50759" y="399244"/>
            <a:ext cx="6284892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Calibri" pitchFamily="34" charset="0"/>
              </a:rPr>
              <a:t>Пример взрослого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7929" y="1222168"/>
            <a:ext cx="7010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Личный пример взрослых очень важен для формирования представлений о ЗОЖ у ребёнка: отказ от вредных привычек, участие в спортивных соревнованиях, пешеходные прогулки, здоровое питание, соблюдение режима дня, двигательная активность и т.п. Всё это оказывает сильнейшее воздействие на впечатлительного, склонного к подражанию дошкольника. Создание устойчивой мотивации потребности в сохранении своего собственного здоровья и здоровья окружающих является целью оздоровительной работы в ДОУ.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2655" y="0"/>
            <a:ext cx="8376883" cy="289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Times New Roman" pitchFamily="18" charset="0"/>
                <a:cs typeface="Calibri" pitchFamily="34" charset="0"/>
              </a:rPr>
              <a:t>Формирование понятий и представлений о человеке, здоровье, здоровом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Times New Roman" pitchFamily="18" charset="0"/>
                <a:cs typeface="Calibri" pitchFamily="34" charset="0"/>
              </a:rPr>
              <a:t> образе жизни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Работа по формированию у детей представлений об организме человека- это перспективное направление в формировании активной жизненной позиции ребенка в сохранении собственного здоровья.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Arial" pitchFamily="34" charset="0"/>
              </a:rPr>
              <a:t> Чем раньше ребенок получит представление о строении тела человека, узнает о важности закаливания, движения, правильного питания, сна, тем раньше он будет приобщён к здоровому образу жизни.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cs typeface="Arial" pitchFamily="34" charset="0"/>
              </a:rPr>
              <a:t> Эти задачи мы решаем в ходе режимных моментов,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экскурсий,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cs typeface="Arial" pitchFamily="34" charset="0"/>
              </a:rPr>
              <a:t> в непосредственно образовательной деятельности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cs typeface="Arial" pitchFamily="34" charset="0"/>
              </a:rPr>
              <a:t>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9" name="Рисунок 8" descr="7f5d0df7-cf22-11e5-80c9-001e67a327f-800x80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21864">
            <a:off x="5572749" y="4536228"/>
            <a:ext cx="977408" cy="137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212522">
            <a:off x="6243974" y="5207069"/>
            <a:ext cx="954442" cy="1272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10116646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531614">
            <a:off x="2409350" y="5206282"/>
            <a:ext cx="985580" cy="1321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fb328148d0627bf18b197f86c522b8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748864">
            <a:off x="3677336" y="3272787"/>
            <a:ext cx="1266895" cy="1271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Telo-cheloveka-(978-5-389-02829-6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244781">
            <a:off x="3970041" y="4877928"/>
            <a:ext cx="865055" cy="1192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3150_cde42fda8bd7624c6c8464b88ddefec9.jpg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496542" y="5624147"/>
            <a:ext cx="1347439" cy="1011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4385" y="3212993"/>
            <a:ext cx="47099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00FF"/>
                </a:solidFill>
                <a:effectLst/>
              </a:rPr>
              <a:t>Спасибо </a:t>
            </a:r>
          </a:p>
          <a:p>
            <a:pPr algn="ctr"/>
            <a:r>
              <a:rPr lang="ru-RU" sz="6000" b="1" cap="none" spc="0" dirty="0" smtClean="0">
                <a:ln/>
                <a:solidFill>
                  <a:srgbClr val="0000FF"/>
                </a:solidFill>
                <a:effectLst/>
              </a:rPr>
              <a:t>за внимание!</a:t>
            </a:r>
            <a:endParaRPr lang="ru-RU" sz="6000" b="1" cap="none" spc="0" dirty="0">
              <a:ln/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0232" y="390297"/>
            <a:ext cx="755573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Режим дня в детском саду</a:t>
            </a:r>
          </a:p>
        </p:txBody>
      </p:sp>
      <p:pic>
        <p:nvPicPr>
          <p:cNvPr id="1026" name="Picture 2" descr="ÐÐ°ÑÑÐ¸Ð½ÐºÐ¸ Ð¿Ð¾ Ð·Ð°Ð¿ÑÐ¾ÑÑ ÑÐ°ÑÐ¸Ð¾Ð½Ð°Ð»ÑÐ½ÑÐ¹ ÑÐµÐ¶Ð¸Ð¼ Ð´Ð½Ñ Ð² ÑÑÐµÐ¼Ðµ Ð´Ð¾ÑÐºÐ¾Ð»ÑÐ½Ð¸ÐºÐ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35426" y="3158837"/>
            <a:ext cx="6161665" cy="33802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grpSp>
        <p:nvGrpSpPr>
          <p:cNvPr id="5" name="Группа 4"/>
          <p:cNvGrpSpPr/>
          <p:nvPr/>
        </p:nvGrpSpPr>
        <p:grpSpPr>
          <a:xfrm>
            <a:off x="678873" y="1486137"/>
            <a:ext cx="7966364" cy="1561864"/>
            <a:chOff x="270468" y="1205052"/>
            <a:chExt cx="5482787" cy="83772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70468" y="1205052"/>
              <a:ext cx="5482787" cy="8377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70468" y="1205052"/>
              <a:ext cx="5482787" cy="8377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Режим дня – это грамотное распределение времени, отпущенного под занятия. Рациональный </a:t>
              </a:r>
              <a:r>
                <a:rPr lang="ru-RU" sz="2000" kern="1200" dirty="0" smtClean="0">
                  <a:solidFill>
                    <a:schemeClr val="tx2">
                      <a:lumMod val="75000"/>
                    </a:schemeClr>
                  </a:solidFill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режим помогает работать всем органам также согласно режиму. Составлять режим нужно с учетом возраста и индивидуальных особенностей организма, чередуя работу с отдыхом</a:t>
              </a:r>
              <a:r>
                <a:rPr lang="ru-RU" sz="2000" kern="1200" dirty="0" smtClean="0"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. </a:t>
              </a:r>
              <a:endParaRPr lang="ru-RU" sz="2000" kern="1200" dirty="0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01782" y="1039091"/>
          <a:ext cx="7675418" cy="5472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81890" y="332509"/>
            <a:ext cx="8312727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составляющие Здорового Образа Жизни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15145" y="3244334"/>
            <a:ext cx="2313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утренняя гимнастика</a:t>
            </a:r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692727" y="0"/>
          <a:ext cx="8271164" cy="6525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129147" y="274419"/>
            <a:ext cx="4996541" cy="767344"/>
            <a:chOff x="2036935" y="960711"/>
            <a:chExt cx="4996541" cy="76734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036935" y="960711"/>
              <a:ext cx="4996541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2059410" y="983186"/>
              <a:ext cx="4951591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i="1" dirty="0" smtClean="0">
                  <a:solidFill>
                    <a:schemeClr val="tx2">
                      <a:lumMod val="75000"/>
                    </a:schemeClr>
                  </a:solidFill>
                </a:rPr>
                <a:t>У</a:t>
              </a:r>
              <a:r>
                <a:rPr lang="ru-RU" sz="3600" b="1" i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тренняя гимнастика</a:t>
              </a:r>
              <a:endParaRPr lang="ru-RU" sz="3600" i="1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10" name="Рисунок 9" descr="C:\Users\Зав78\Desktop\маша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910" y="1482438"/>
            <a:ext cx="3747624" cy="284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Зав78\Desktop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36573" y="2396836"/>
            <a:ext cx="2908073" cy="38753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94507" y="232855"/>
            <a:ext cx="4970623" cy="767344"/>
            <a:chOff x="2036935" y="1919891"/>
            <a:chExt cx="4970623" cy="767344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036935" y="1919891"/>
              <a:ext cx="4970623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059410" y="1942366"/>
              <a:ext cx="4925673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b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физическая культура</a:t>
              </a:r>
              <a:endParaRPr lang="ru-RU" sz="2500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9218" name="Picture 2" descr="http://78detsad.ru/upload/medialibrary/32c/akvarelka-im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247" y="1178646"/>
            <a:ext cx="3562350" cy="2371726"/>
          </a:xfrm>
          <a:prstGeom prst="rect">
            <a:avLst/>
          </a:prstGeom>
          <a:noFill/>
        </p:spPr>
      </p:pic>
      <p:pic>
        <p:nvPicPr>
          <p:cNvPr id="9220" name="Picture 4" descr="http://78detsad.ru/upload/medialibrary/087/akvarelka-im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2883" y="1648691"/>
            <a:ext cx="4085744" cy="3064309"/>
          </a:xfrm>
          <a:prstGeom prst="rect">
            <a:avLst/>
          </a:prstGeom>
          <a:noFill/>
        </p:spPr>
      </p:pic>
      <p:pic>
        <p:nvPicPr>
          <p:cNvPr id="9" name="Рисунок 8" descr="http://78detsad.ru/about/gruppy-korpusa-3/E1DD0589-A834-413F-9A2F-3541003A9289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564" y="3996928"/>
            <a:ext cx="3819381" cy="255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74619" y="232855"/>
            <a:ext cx="5022471" cy="767344"/>
            <a:chOff x="1997364" y="2892262"/>
            <a:chExt cx="5022471" cy="767344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997364" y="2892262"/>
              <a:ext cx="5022471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019839" y="2914737"/>
              <a:ext cx="4977521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b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подвижные игры</a:t>
              </a:r>
              <a:endParaRPr lang="ru-RU" sz="2500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7" name="Скругленный прямоугольник 4"/>
          <p:cNvSpPr/>
          <p:nvPr/>
        </p:nvSpPr>
        <p:spPr>
          <a:xfrm>
            <a:off x="2083239" y="3067803"/>
            <a:ext cx="4977521" cy="7223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5" tIns="31750" rIns="47625" bIns="317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500" b="1" kern="12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endParaRPr lang="ru-RU" sz="2500" kern="12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8198" name="Picture 6" descr="http://78detsad.ru/about/gruppy-korpusa-3/20190925_0859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619" y="1302327"/>
            <a:ext cx="3671455" cy="3671455"/>
          </a:xfrm>
          <a:prstGeom prst="rect">
            <a:avLst/>
          </a:prstGeom>
          <a:noFill/>
        </p:spPr>
      </p:pic>
      <p:pic>
        <p:nvPicPr>
          <p:cNvPr id="8200" name="Picture 8" descr="http://78detsad.ru/about/gruppy-korpusa-3/20200220_112833(0)-COLL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8067" y="1260764"/>
            <a:ext cx="3732935" cy="373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44186" y="315982"/>
            <a:ext cx="5021881" cy="767344"/>
            <a:chOff x="2036935" y="3838252"/>
            <a:chExt cx="5021881" cy="767344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036935" y="3838252"/>
              <a:ext cx="5021881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059410" y="3860727"/>
              <a:ext cx="4976931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b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гимнастика после дневного сна</a:t>
              </a:r>
              <a:endParaRPr lang="ru-RU" sz="2500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10" name="Рисунок 9" descr="C:\Users\Зав78\Desktop\маша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2721" y="1347787"/>
            <a:ext cx="323437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Зав78\Desktop\маша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2327" y="1400800"/>
            <a:ext cx="2396837" cy="4926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380137" y="288274"/>
            <a:ext cx="5048744" cy="767344"/>
            <a:chOff x="2036935" y="4797433"/>
            <a:chExt cx="5048744" cy="767344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036935" y="4797433"/>
              <a:ext cx="5048744" cy="76734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059410" y="4819908"/>
              <a:ext cx="5003794" cy="722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7625" tIns="31750" rIns="47625" bIns="317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b="1" kern="1200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спортивные игры</a:t>
              </a:r>
              <a:endParaRPr lang="ru-RU" sz="2500" kern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8" name="Рисунок 7" descr="C:\Users\Зав78\Desktop\маша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3606" y="1107064"/>
            <a:ext cx="3089195" cy="223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Зав78\Desktop\маша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0637" y="1246907"/>
            <a:ext cx="2853000" cy="184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Зав78\Desktop\маша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346" y="3463636"/>
            <a:ext cx="2567600" cy="285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Зав78\Desktop\маша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0039" y="3311237"/>
            <a:ext cx="4728106" cy="288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1263</TotalTime>
  <Words>303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 самом главном и всерьез!!! «ФИЗКУЛЬТУРНО-ОЗДОРОВИТЕЛЬНАЯ РАБОТА В ДЕТСКОМ САДУ»   ИНТРУКТО ПО ФИЗО Блинова М.В.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Зав78</cp:lastModifiedBy>
  <cp:revision>131</cp:revision>
  <dcterms:created xsi:type="dcterms:W3CDTF">2014-08-01T19:25:21Z</dcterms:created>
  <dcterms:modified xsi:type="dcterms:W3CDTF">2020-05-23T14:57:43Z</dcterms:modified>
</cp:coreProperties>
</file>