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066799"/>
          </a:xfrm>
        </p:spPr>
        <p:txBody>
          <a:bodyPr/>
          <a:lstStyle/>
          <a:p>
            <a:r>
              <a:rPr lang="ru-RU" dirty="0" err="1" smtClean="0"/>
              <a:t>Павлопосадский</a:t>
            </a:r>
            <a:r>
              <a:rPr lang="ru-RU" dirty="0" smtClean="0"/>
              <a:t> платок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IVAN\Pictures\8157_33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IVAN\Pictures\i (2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IVAN\Pictures\s1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IVAN\Pictures\s1200 (4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/>
              <a:t>Творение художника</a:t>
            </a:r>
            <a:endParaRPr lang="ru-RU" dirty="0"/>
          </a:p>
        </p:txBody>
      </p:sp>
      <p:pic>
        <p:nvPicPr>
          <p:cNvPr id="2050" name="Picture 2" descr="C:\Users\IVAN\Pictures\gallery!ut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Нанесение деревянными формами</a:t>
            </a:r>
            <a:endParaRPr lang="ru-RU" dirty="0"/>
          </a:p>
        </p:txBody>
      </p:sp>
      <p:pic>
        <p:nvPicPr>
          <p:cNvPr id="3074" name="Picture 2" descr="C:\Users\IVAN\Pictures\yV-o2UovfZ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9144000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IVAN\Pictures\nabivk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842" y="0"/>
            <a:ext cx="91381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IVAN\Pictures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станок</a:t>
            </a:r>
            <a:endParaRPr lang="ru-RU" dirty="0"/>
          </a:p>
        </p:txBody>
      </p:sp>
      <p:pic>
        <p:nvPicPr>
          <p:cNvPr id="6146" name="Picture 2" descr="C:\Users\IVAN\Pictures\0_13c7f3_e40c70d9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IVAN\Pictures\0_13c62f_90dbfc16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IVAN\Pictures\0_13c83d_2b8babe9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IVAN\Pictures\fc5a148431e99e0c37a346a22b8b3811--pattern-floral-pattern-prin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9</Words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Павлопосадский платок</vt:lpstr>
      <vt:lpstr>Творение художника</vt:lpstr>
      <vt:lpstr>Нанесение деревянными формами</vt:lpstr>
      <vt:lpstr>Слайд 4</vt:lpstr>
      <vt:lpstr>Слайд 5</vt:lpstr>
      <vt:lpstr>Современный станок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Павлопосадский платок</dc:title>
  <dc:creator>IVAN</dc:creator>
  <cp:lastModifiedBy>IVAN</cp:lastModifiedBy>
  <cp:revision>4</cp:revision>
  <dcterms:created xsi:type="dcterms:W3CDTF">2019-12-14T17:14:37Z</dcterms:created>
  <dcterms:modified xsi:type="dcterms:W3CDTF">2020-03-10T16:25:43Z</dcterms:modified>
</cp:coreProperties>
</file>