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pdb/932587/c4e02822-3338-4c25-850a-2060938c12ea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Подготовила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Скоблюк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Т.Э.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1371601"/>
            <a:ext cx="7772400" cy="228599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Дидактические игры </a:t>
            </a:r>
            <a:b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со словами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s://avatars.mds.yandex.net/get-pdb/932587/c4e02822-3338-4c25-850a-2060938c12ea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1506" name="AutoShape 2" descr="blob:https://zabavnik.club/a8d3d0d7-d0e8-4628-9547-9f0567e122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blob:https://zabavnik.club/a8d3d0d7-d0e8-4628-9547-9f0567e122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216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  <a:latin typeface="Consolas" pitchFamily="49" charset="0"/>
              </a:rPr>
              <a:t>Спасибо за внимание!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Consolas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f8e/0016b855-6a8dbc57/1/640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01279c8c62fb6c85af7de48f17bd1a5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b70/00059d37-1d2ca759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2.infourok.ru/uploads/ex/03a4/000337f3-4fe0e73a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zen_doc/30229/pub_5b8d15d6be15b400aed1c1f7_5b8d2272409d2e00ada1d62b/scale_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Ехал Ваня на коне,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 собачку на ремне,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старушка в это время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Мыла фикус на окне.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ytimg.com/vi/-k2bgL10EXI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1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Ехал фикус на коне,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старушку на ремне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собачка в это время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Мыла Ваню на окне.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932587/c4e02822-3338-4c25-850a-2060938c12ea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.poembook.ru/theme/f2/85/05/37bcd9fa2573c6ee94f4f8b3c2da87515753f1e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24</Words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  Подготовила Скоблюк Т.Э.</vt:lpstr>
      <vt:lpstr>Слайд 2</vt:lpstr>
      <vt:lpstr>Слайд 3</vt:lpstr>
      <vt:lpstr>Слайд 4</vt:lpstr>
      <vt:lpstr>Слайд 5</vt:lpstr>
      <vt:lpstr>Слайд 6</vt:lpstr>
      <vt:lpstr>Слайд 7</vt:lpstr>
      <vt:lpstr>Физминутка 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</cp:revision>
  <dcterms:created xsi:type="dcterms:W3CDTF">2019-04-18T13:38:43Z</dcterms:created>
  <dcterms:modified xsi:type="dcterms:W3CDTF">2019-04-19T06:10:08Z</dcterms:modified>
</cp:coreProperties>
</file>