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4" r:id="rId14"/>
    <p:sldId id="271" r:id="rId15"/>
    <p:sldId id="265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33035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67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1CFE99-960E-436C-AD47-166D9F482F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24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0298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8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62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9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3704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597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EEB88CC-B0F3-41BE-B770-2FBFAD0B106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DDAFA0E-61A5-4ED6-9B80-4244AC58F9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922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5067" y="2115402"/>
            <a:ext cx="9904506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«Деревенская проза» </a:t>
            </a:r>
            <a:endParaRPr lang="ru-RU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02709" y="4680971"/>
            <a:ext cx="9100761" cy="120032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Преподаватель русского языка и литературы</a:t>
            </a:r>
          </a:p>
          <a:p>
            <a:pPr algn="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Борщёва Н. И.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68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0312" y="125760"/>
            <a:ext cx="746760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Рассказ«Царь-рыба»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27847" y="1268760"/>
            <a:ext cx="6668033" cy="5184576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/>
              <a:t>Самый философский рассказ книги, который воплощает в себя душу природы.  Когда главный герой Игнатьич попадает на те же крючки и запутывается в одних сетях с царь-рыбой, становится ясно: победителя в этом поединке не может быть. Игнатьич и Царь-рыба связаны одной сетью.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/>
              <a:t>«Человек не приходит в природу, не ищет в ней отражения собственной души, а, подобно всем злакам земли, вырастает из нее».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/>
              <a:t>«Отношение к природе – есть уже сам человек, его характер, его душа, его философия..» С. Залыгин в предисловии. </a:t>
            </a:r>
          </a:p>
        </p:txBody>
      </p:sp>
      <p:pic>
        <p:nvPicPr>
          <p:cNvPr id="4" name="Рисунок 3" descr="царьры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004" y="1037231"/>
            <a:ext cx="3967843" cy="541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183" y="222805"/>
            <a:ext cx="11041040" cy="14859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Валентин Григорьевич Распутин (1937-2015)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rasputi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47528" y="1124745"/>
            <a:ext cx="3693790" cy="5574265"/>
          </a:xfrm>
        </p:spPr>
      </p:pic>
      <p:sp>
        <p:nvSpPr>
          <p:cNvPr id="5" name="TextBox 4"/>
          <p:cNvSpPr txBox="1"/>
          <p:nvPr/>
        </p:nvSpPr>
        <p:spPr>
          <a:xfrm>
            <a:off x="6640482" y="1708705"/>
            <a:ext cx="43924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«Я вырос в деревне, она меня вскормила, и рассказать о ней – моя обязанность». 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Ермолова Оксана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sputin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7105" y="1194911"/>
            <a:ext cx="3564019" cy="5360284"/>
          </a:xfrm>
        </p:spPr>
      </p:pic>
      <p:sp>
        <p:nvSpPr>
          <p:cNvPr id="5" name="TextBox 4"/>
          <p:cNvSpPr txBox="1"/>
          <p:nvPr/>
        </p:nvSpPr>
        <p:spPr>
          <a:xfrm>
            <a:off x="4727848" y="1628800"/>
            <a:ext cx="657249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Повесть </a:t>
            </a:r>
            <a:r>
              <a:rPr lang="ru-RU" sz="2800" b="1" dirty="0"/>
              <a:t>«Прощание с Матерой»</a:t>
            </a:r>
            <a:r>
              <a:rPr lang="ru-RU" sz="2800" dirty="0"/>
              <a:t> (1976) подводит своеобразный итог размышлениям Распутина о трагической судьбе деревни под колесами  научно-технического прогресса,  осуществляемого  жестокими, антигуманными методами. Усиливается трагическое мироощущение писателя.  В этом произведении погибает под волнами искусственного моря Матера — русская патриархальная деревня.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18517" y="405600"/>
            <a:ext cx="70900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«Прощание с Матерой»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8767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щание с матер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851" y="361898"/>
            <a:ext cx="4112775" cy="6355282"/>
          </a:xfrm>
          <a:prstGeom prst="rect">
            <a:avLst/>
          </a:prstGeom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5758968" y="983255"/>
            <a:ext cx="5909868" cy="511256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dirty="0" smtClean="0"/>
              <a:t>Остров Матера (от слова «мать»)- обетованная земля, исключительно безгрешное пространство, населенное старухами –праведницами и безгрешными стариками – попадет в зону затопления из-за строительства ГЭС. Триста лет обживали этот остров. Всех принимала Матера, всем становилась матерью, и дети отвечали ей любовью. Но уходит Матера – уходит и душа этого мира. «Что же должен чувствовать человек, ради которого жили поколения?..» -спрашивает Валентин Распутин.</a:t>
            </a:r>
          </a:p>
          <a:p>
            <a:pPr algn="just"/>
            <a:r>
              <a:rPr lang="ru-RU" sz="2400" dirty="0" smtClean="0"/>
              <a:t>«У кого нет памяти – нет жизни». «Эта повесть в определенном смысле для меня рубеж в писательской работе..» </a:t>
            </a:r>
            <a:r>
              <a:rPr lang="ru-RU" sz="2400" dirty="0" err="1" smtClean="0"/>
              <a:t>В.Распутин</a:t>
            </a:r>
            <a:r>
              <a:rPr lang="ru-RU" sz="2400" dirty="0" smtClean="0"/>
              <a:t> </a:t>
            </a:r>
          </a:p>
          <a:p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374310" y="73866"/>
            <a:ext cx="7690310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«Прощание с Матерой»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0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776" y="182138"/>
            <a:ext cx="11668835" cy="75895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Василий Макарович Шукшин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(1929-1974)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hukshi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05218" y="1143397"/>
            <a:ext cx="4593580" cy="5512296"/>
          </a:xfrm>
        </p:spPr>
      </p:pic>
      <p:sp>
        <p:nvSpPr>
          <p:cNvPr id="5" name="TextBox 4"/>
          <p:cNvSpPr txBox="1"/>
          <p:nvPr/>
        </p:nvSpPr>
        <p:spPr>
          <a:xfrm>
            <a:off x="6443820" y="1676370"/>
            <a:ext cx="54160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b="1" dirty="0"/>
              <a:t> «Я не мог ни о чем рассказывать, зная деревню… Я был здесь смел, я был здесь сколько возможно самостоятелен».</a:t>
            </a:r>
            <a:endParaRPr lang="ru-RU" sz="3600" dirty="0"/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Ермолова Оксана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fc95c3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773" y="1645858"/>
            <a:ext cx="3943987" cy="3120390"/>
          </a:xfrm>
          <a:prstGeom prst="rect">
            <a:avLst/>
          </a:prstGeom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4702760" y="686515"/>
            <a:ext cx="6897835" cy="407973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ru-RU" sz="11200" dirty="0" smtClean="0"/>
              <a:t>В 1958 в журнале «Смена» был опубликован первый рассказ Шукшина, в 1963 вышел его первый прозаический сборник «Сельские жители».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1200" dirty="0" smtClean="0"/>
              <a:t>При жизни Шукшина вышли также сборники его рассказов «Там, вдали» (1968), «Земляки» (1970), «Характеры» (1973), «Беседы при ясной луне» (1974). Подготовленный к печати сборник «Брат мой» был издан уже после смерти автора, в 1975.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1200" dirty="0" smtClean="0"/>
              <a:t>Всего за свою жизнь Шукшин написал 125 рассказов. 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1200" dirty="0" smtClean="0"/>
              <a:t>Героями его фильмов также чаще всего были деревенские люди, по разным причинам оказавшиеся в городе.</a:t>
            </a:r>
          </a:p>
          <a:p>
            <a:pPr algn="just"/>
            <a:endParaRPr lang="ru-RU" sz="7200" dirty="0" smtClean="0"/>
          </a:p>
          <a:p>
            <a:pPr algn="just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    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3709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8284" y="120401"/>
            <a:ext cx="62306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Рассказы В.М.Шукшина </a:t>
            </a:r>
          </a:p>
        </p:txBody>
      </p:sp>
      <p:pic>
        <p:nvPicPr>
          <p:cNvPr id="3" name="Рисунок 2" descr="Vasilij_Shukshin__Mil_pardon_mada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3912" y="1405238"/>
            <a:ext cx="2592288" cy="40310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6548" y="1179985"/>
            <a:ext cx="686027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Рассказы Шукшина, тематически относясь к «деревенской прозе», отличались от ее основного потока тем, что внимание автора было сосредоточено не столько на основах народной нравственности, сколько на сложных психологических ситуациях, в которых оказывались герои. Город и притягивал шукшинского героя как центр культурной жизни, и отталкивал своим равнодушием к судьбе отдельного человека. Шукшин ощущал эту ситуацию как личную драму. «Так у меня вышло к сорока годам, – писал он, – что я – не городской до конца, и не деревенский уже. Ужасно неудобное положение. Это даже – не между двух стульев, а скорее так: одна нога на берегу, другая в лодке. И не плыть нельзя, и плыть вроде как страшновато...» 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</a:t>
            </a:r>
          </a:p>
        </p:txBody>
      </p:sp>
    </p:spTree>
    <p:extLst>
      <p:ext uri="{BB962C8B-B14F-4D97-AF65-F5344CB8AC3E}">
        <p14:creationId xmlns:p14="http://schemas.microsoft.com/office/powerpoint/2010/main" val="36267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406" y="326002"/>
            <a:ext cx="2284222" cy="34609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86205" y="849222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 smtClean="0"/>
              <a:t>Эта сложная психологическая ситуация и определяла необычное поведение героев Шукшина, которых он называл «странными людьми», «непутевыми людьми». В сознании читателей и критиков прижилось название «чудик» (по одноименному рассказу, 1967). Именно «чудики» являются главными героями рассказов, объединенных Шукшиным в один из лучших его сборников «Сельские жители» .</a:t>
            </a:r>
          </a:p>
        </p:txBody>
      </p:sp>
      <p:pic>
        <p:nvPicPr>
          <p:cNvPr id="1028" name="Picture 4" descr="Книга &quot;Василий Шукшин. Рассказы&quot; — купить в интернет-магазине OZON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501" y="2729553"/>
            <a:ext cx="2305086" cy="39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8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8524" y="2080230"/>
            <a:ext cx="70816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Урок окончен!</a:t>
            </a:r>
            <a:endParaRPr lang="ru-RU" sz="8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35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2" descr="C:\Users\Оля\Pictures\book_ope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858" y="58315"/>
            <a:ext cx="10733650" cy="691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WordArt 8"/>
          <p:cNvSpPr>
            <a:spLocks noChangeArrowheads="1" noChangeShapeType="1" noTextEdit="1"/>
          </p:cNvSpPr>
          <p:nvPr/>
        </p:nvSpPr>
        <p:spPr bwMode="auto">
          <a:xfrm>
            <a:off x="2250831" y="1196976"/>
            <a:ext cx="3773161" cy="3887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"Деревенская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проза"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240462" y="422032"/>
            <a:ext cx="38882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 и невыразимо чувство Родины…Какую светлую радость и какую сладчайшую тоску дарит оно, навещая нас то ли в часы разлуки, то ли в счастливый час проникновенности отдыха.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Леонид Леонов</a:t>
            </a:r>
          </a:p>
          <a:p>
            <a:pPr>
              <a:defRPr/>
            </a:pPr>
            <a:endParaRPr lang="ru-RU" sz="20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Все последние годы так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называемая деревенская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проза больше всего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занималась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нравственным   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здоровьем человека-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и человека настоящего, и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человека будущего.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Валентин Распутин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Ермолова Оксана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2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6898" y="390942"/>
            <a:ext cx="50643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700" b="1" dirty="0">
                <a:solidFill>
                  <a:prstClr val="black"/>
                </a:solidFill>
                <a:latin typeface="Georgia"/>
              </a:rPr>
              <a:t>Деревенская проза</a:t>
            </a:r>
            <a:r>
              <a:rPr lang="ru-RU" sz="2700" dirty="0">
                <a:solidFill>
                  <a:prstClr val="black"/>
                </a:solidFill>
                <a:latin typeface="Georgia"/>
              </a:rPr>
              <a:t> - направление в русской литературе 1960-1980-х годов, осмысляющее драматическую судьбу крестьянства, русской деревни в 20 веке, отмеченное обостренным вниманием к вопросам нравственности, к взаимоотношениям человека и природы.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02" y="1252025"/>
            <a:ext cx="6486706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4760" y="299957"/>
            <a:ext cx="6640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В русской литературе жанр «деревенской прозы» заметно отличается от других жанров. Дело в том, что рамки этого жанра не ограничивались только описаниями сельской жизни. Появление «деревенской прозы» отразило потребность общества вспомнить свои вековые устои, традиции, духовные истоки народной жизни; задуматься над  взаимоотношениями человека и природы.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089" y="622111"/>
            <a:ext cx="4953000" cy="304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0" y="381101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</a:rPr>
              <a:t>К середине 1960-х «деревенская проза» достигает такого уровня художественности, чтобы оформиться в особое направление (фактически это направление оформилось после появления  рассказа А.И. Солженицына «Матренин двор» (1963). Тогда же возник и сам термин.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619" y="3811012"/>
            <a:ext cx="47625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2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altLang="ru-RU" sz="4000" dirty="0">
                <a:solidFill>
                  <a:schemeClr val="tx1"/>
                </a:solidFill>
              </a:rPr>
              <a:t>Задача писателей - осмысление важных вопросов современности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69243" y="1752600"/>
            <a:ext cx="4747384" cy="4267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Равновесие природы,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Равновесие души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Мы теряем с каждым годом,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Хоть тужи,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Хоть не тужи.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Реки гаснут,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Лес мертвеет…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И наверно, потому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Души добрые черствеют,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Чувства передав уму.                     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chemeClr val="tx1"/>
                </a:solidFill>
              </a:rPr>
              <a:t>                    (В. Фирсов)</a:t>
            </a:r>
          </a:p>
        </p:txBody>
      </p:sp>
      <p:pic>
        <p:nvPicPr>
          <p:cNvPr id="4100" name="Picture 7" descr="0_4a31a_1eb16ffd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5849" y="1640694"/>
            <a:ext cx="5268383" cy="3579006"/>
          </a:xfrm>
        </p:spPr>
      </p:pic>
    </p:spTree>
    <p:extLst>
      <p:ext uri="{BB962C8B-B14F-4D97-AF65-F5344CB8AC3E}">
        <p14:creationId xmlns:p14="http://schemas.microsoft.com/office/powerpoint/2010/main" val="3827041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208650" y="742666"/>
            <a:ext cx="4473834" cy="4267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solidFill>
                  <a:schemeClr val="tx1"/>
                </a:solidFill>
              </a:rPr>
              <a:t>    «Человек связан с природой тысячью нерасторжимых нитей» — эта крылатая тургеневская фраза стала одним из основных эстетических принципов «деревенской» прозы и поэзии. Трудно найти в мире национальную литературу, в которой уделялось бы столько внимания теме «природа и человек».</a:t>
            </a:r>
          </a:p>
        </p:txBody>
      </p:sp>
      <p:pic>
        <p:nvPicPr>
          <p:cNvPr id="6148" name="Picture 7" descr="wpapers_ru_Домик-в-деревн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7688" y="1378425"/>
            <a:ext cx="5908090" cy="3387655"/>
          </a:xfrm>
        </p:spPr>
      </p:pic>
    </p:spTree>
    <p:extLst>
      <p:ext uri="{BB962C8B-B14F-4D97-AF65-F5344CB8AC3E}">
        <p14:creationId xmlns:p14="http://schemas.microsoft.com/office/powerpoint/2010/main" val="2765726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2722" y="1473664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sz="2800" dirty="0" smtClean="0"/>
              <a:t>Крупнейшими представителями направления считаются Виктор Петрович Астафьев («Царь-рыба», «Пастух и пастушка»), Валентин Григорьевич Распутин («Живи и помни», «Прощание с Матерой»), Василий Яковлевич Шукшин («сельские жители», «Любавины», «Я пришел дать вам волю»)  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904" y="369932"/>
            <a:ext cx="1951630" cy="29435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773" y="2107977"/>
            <a:ext cx="2062472" cy="30954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7904" y="4044366"/>
            <a:ext cx="2202039" cy="264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668" y="381794"/>
            <a:ext cx="10338179" cy="14859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Виктор Петрович Астафьев (1924-2001)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astafev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47528" y="1124744"/>
            <a:ext cx="3653408" cy="5484410"/>
          </a:xfrm>
        </p:spPr>
      </p:pic>
      <p:sp>
        <p:nvSpPr>
          <p:cNvPr id="5" name="TextBox 4"/>
          <p:cNvSpPr txBox="1"/>
          <p:nvPr/>
        </p:nvSpPr>
        <p:spPr>
          <a:xfrm>
            <a:off x="5807967" y="1988840"/>
            <a:ext cx="579262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«Мы отпели последний плач –человек пятнадцать нашлось плакальщиков о бывшей деревне. Мы и воспевали ее одновременно. Как говорится, </a:t>
            </a:r>
            <a:r>
              <a:rPr lang="ru-RU" sz="2800" b="1" dirty="0" err="1"/>
              <a:t>восплакали</a:t>
            </a:r>
            <a:r>
              <a:rPr lang="ru-RU" sz="2800" b="1" dirty="0"/>
              <a:t> хорошо, на достойном уровне. Достойном нашей истории, нашей деревни, нашего крестьянства.»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4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.п.астафьев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9117" y="1372584"/>
            <a:ext cx="3580537" cy="4285955"/>
          </a:xfrm>
        </p:spPr>
      </p:pic>
      <p:sp>
        <p:nvSpPr>
          <p:cNvPr id="5" name="TextBox 4"/>
          <p:cNvSpPr txBox="1"/>
          <p:nvPr/>
        </p:nvSpPr>
        <p:spPr>
          <a:xfrm flipH="1">
            <a:off x="5104778" y="1372584"/>
            <a:ext cx="525658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 algn="just">
              <a:buFont typeface="Arial" pitchFamily="34" charset="0"/>
              <a:buChar char="•"/>
              <a:defRPr/>
            </a:pPr>
            <a:r>
              <a:rPr lang="ru-RU" sz="2000" dirty="0"/>
              <a:t> «Повествование в прозе» «Царь-рыба» (1976; Государственная премия СССР, 1978) принесла писателю известность, была переведена на многие языки мира.</a:t>
            </a:r>
          </a:p>
          <a:p>
            <a:pPr marL="365760" indent="-256032" algn="just">
              <a:buFont typeface="Arial" pitchFamily="34" charset="0"/>
              <a:buChar char="•"/>
              <a:defRPr/>
            </a:pPr>
            <a:r>
              <a:rPr lang="ru-RU" sz="2000" dirty="0"/>
              <a:t> Всего «Царь-рыба» включает 12 рассказов. Сюжет книги связан с путешествием автора - лирического героя - по родным местам автора-   Сибири, тайге, реке Ангаре.</a:t>
            </a:r>
          </a:p>
          <a:p>
            <a:pPr marL="365760" indent="-256032" algn="just">
              <a:buFont typeface="Arial" pitchFamily="34" charset="0"/>
              <a:buChar char="•"/>
              <a:defRPr/>
            </a:pPr>
            <a:r>
              <a:rPr lang="ru-RU" sz="2000" dirty="0"/>
              <a:t>«В рассказах Астафьева заключен целый кодекс нравственности; кодекс взаимоотношений человека с природой» (А.Макаров)</a:t>
            </a:r>
          </a:p>
          <a:p>
            <a:pPr marL="365760" indent="-256032" algn="just">
              <a:buFont typeface="Wingdings 3"/>
              <a:buChar char=""/>
              <a:defRPr/>
            </a:pPr>
            <a:endParaRPr lang="ru-RU" dirty="0"/>
          </a:p>
          <a:p>
            <a:pPr marL="365760" indent="-256032" algn="just">
              <a:buFont typeface="Wingdings 3"/>
              <a:buChar char=""/>
              <a:defRPr/>
            </a:pPr>
            <a:endParaRPr lang="ru-RU" dirty="0"/>
          </a:p>
          <a:p>
            <a:pPr marL="365760" indent="-256032" algn="just"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98886" y="229584"/>
            <a:ext cx="7467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Рассказ«Царь-рыба»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165</TotalTime>
  <Words>1086</Words>
  <Application>Microsoft Office PowerPoint</Application>
  <PresentationFormat>Широкоэкранный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Franklin Gothic Book</vt:lpstr>
      <vt:lpstr>Georgia</vt:lpstr>
      <vt:lpstr>Times New Roman</vt:lpstr>
      <vt:lpstr>Wingdings</vt:lpstr>
      <vt:lpstr>Wingdings 2</vt:lpstr>
      <vt:lpstr>Wingdings 3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писателей - осмысление важных вопросов современности </vt:lpstr>
      <vt:lpstr>Презентация PowerPoint</vt:lpstr>
      <vt:lpstr>Презентация PowerPoint</vt:lpstr>
      <vt:lpstr>Виктор Петрович Астафьев (1924-2001)</vt:lpstr>
      <vt:lpstr>Рассказ«Царь-рыба»</vt:lpstr>
      <vt:lpstr>Рассказ«Царь-рыба»</vt:lpstr>
      <vt:lpstr>Валентин Григорьевич Распутин (1937-2015)</vt:lpstr>
      <vt:lpstr>Презентация PowerPoint</vt:lpstr>
      <vt:lpstr>Презентация PowerPoint</vt:lpstr>
      <vt:lpstr>Василий Макарович Шукшин  (1929-1974)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10</cp:revision>
  <dcterms:created xsi:type="dcterms:W3CDTF">2020-04-12T16:18:23Z</dcterms:created>
  <dcterms:modified xsi:type="dcterms:W3CDTF">2020-05-24T14:35:35Z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572602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