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1" r:id="rId6"/>
    <p:sldId id="260" r:id="rId7"/>
    <p:sldId id="259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4DFE6"/>
    <a:srgbClr val="31DBE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8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муниципальное дошкольное образовательное учреждение</a:t>
            </a:r>
            <a:b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«Центр развития ребенка – детский сад №12»</a:t>
            </a:r>
            <a:endParaRPr lang="ru-RU" sz="24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472608"/>
          </a:xfrm>
        </p:spPr>
        <p:txBody>
          <a:bodyPr>
            <a:normAutofit lnSpcReduction="10000"/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/>
          <a:p>
            <a:pPr algn="ctr">
              <a:buNone/>
            </a:pPr>
            <a:r>
              <a:rPr lang="ru-RU" sz="4800" b="1" dirty="0" smtClean="0">
                <a:ln>
                  <a:solidFill>
                    <a:srgbClr val="0070C0"/>
                  </a:solidFill>
                </a:ln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Дидактические игры </a:t>
            </a:r>
          </a:p>
          <a:p>
            <a:pPr algn="ctr">
              <a:buNone/>
            </a:pPr>
            <a:r>
              <a:rPr lang="ru-RU" sz="4800" b="1" dirty="0" smtClean="0">
                <a:ln>
                  <a:solidFill>
                    <a:srgbClr val="0070C0"/>
                  </a:solidFill>
                </a:ln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по теме «Птицы»</a:t>
            </a:r>
          </a:p>
          <a:p>
            <a:pPr algn="ctr">
              <a:buNone/>
            </a:pPr>
            <a:endParaRPr lang="ru-RU" sz="4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Автор презентации – Чаус Е.В.</a:t>
            </a:r>
          </a:p>
          <a:p>
            <a:pPr algn="ctr">
              <a:buNone/>
            </a:pPr>
            <a:endParaRPr lang="ru-RU" sz="24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2020</a:t>
            </a:r>
            <a:endParaRPr lang="ru-RU" sz="24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Desktop\Фанера\lina-abakumova-6.jpg"/>
          <p:cNvPicPr>
            <a:picLocks noChangeAspect="1" noChangeArrowheads="1"/>
          </p:cNvPicPr>
          <p:nvPr/>
        </p:nvPicPr>
        <p:blipFill>
          <a:blip r:embed="rId2" cstate="print"/>
          <a:srcRect t="29854"/>
          <a:stretch>
            <a:fillRect/>
          </a:stretch>
        </p:blipFill>
        <p:spPr bwMode="auto">
          <a:xfrm>
            <a:off x="1691680" y="2708920"/>
            <a:ext cx="5544616" cy="2357905"/>
          </a:xfrm>
          <a:prstGeom prst="flowChartAlternateProcess">
            <a:avLst/>
          </a:prstGeom>
          <a:ln>
            <a:solidFill>
              <a:srgbClr val="54DFE6"/>
            </a:solidFill>
          </a:ln>
          <a:effectLst>
            <a:softEdge rad="6350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Картинки\1.jpg"/>
          <p:cNvPicPr>
            <a:picLocks noChangeAspect="1" noChangeArrowheads="1"/>
          </p:cNvPicPr>
          <p:nvPr/>
        </p:nvPicPr>
        <p:blipFill>
          <a:blip r:embed="rId2" cstate="print"/>
          <a:srcRect l="4326" r="3538" b="4851"/>
          <a:stretch>
            <a:fillRect/>
          </a:stretch>
        </p:blipFill>
        <p:spPr bwMode="auto">
          <a:xfrm>
            <a:off x="1547664" y="0"/>
            <a:ext cx="7596335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Картинки\2.jpg"/>
          <p:cNvPicPr>
            <a:picLocks noChangeAspect="1" noChangeArrowheads="1"/>
          </p:cNvPicPr>
          <p:nvPr/>
        </p:nvPicPr>
        <p:blipFill>
          <a:blip r:embed="rId2" cstate="print"/>
          <a:srcRect l="18500"/>
          <a:stretch>
            <a:fillRect/>
          </a:stretch>
        </p:blipFill>
        <p:spPr bwMode="auto">
          <a:xfrm>
            <a:off x="1547664" y="0"/>
            <a:ext cx="7596336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Картинки\3.jpg"/>
          <p:cNvPicPr>
            <a:picLocks noChangeAspect="1" noChangeArrowheads="1"/>
          </p:cNvPicPr>
          <p:nvPr/>
        </p:nvPicPr>
        <p:blipFill>
          <a:blip r:embed="rId2" cstate="print"/>
          <a:srcRect l="21656" t="3937" r="15345" b="4189"/>
          <a:stretch>
            <a:fillRect/>
          </a:stretch>
        </p:blipFill>
        <p:spPr bwMode="auto">
          <a:xfrm>
            <a:off x="1547664" y="-32835"/>
            <a:ext cx="7596336" cy="68908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Картинки\4.jpg"/>
          <p:cNvPicPr>
            <a:picLocks noChangeAspect="1" noChangeArrowheads="1"/>
          </p:cNvPicPr>
          <p:nvPr/>
        </p:nvPicPr>
        <p:blipFill>
          <a:blip r:embed="rId2" cstate="print"/>
          <a:srcRect l="2751" t="4063" r="2751"/>
          <a:stretch>
            <a:fillRect/>
          </a:stretch>
        </p:blipFill>
        <p:spPr bwMode="auto">
          <a:xfrm>
            <a:off x="1547664" y="0"/>
            <a:ext cx="7596336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Картинки\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Картинки\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Картинки\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30626"/>
          </a:xfr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/>
          <a:p>
            <a:r>
              <a:rPr lang="ru-RU" sz="4800" b="1" dirty="0" smtClean="0">
                <a:ln>
                  <a:solidFill>
                    <a:srgbClr val="0070C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4800" b="1" dirty="0">
              <a:ln>
                <a:solidFill>
                  <a:srgbClr val="0070C0"/>
                </a:solidFill>
              </a:ln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21</Words>
  <Application>Microsoft Office PowerPoint</Application>
  <PresentationFormat>Экран (4:3)</PresentationFormat>
  <Paragraphs>10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муниципальное дошкольное образовательное учреждение «Центр развития ребенка – детский сад №12»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дошкольное образовательное учреждение «Центр развития ребенка – детский сад №12»</dc:title>
  <dc:creator>User</dc:creator>
  <cp:lastModifiedBy>User</cp:lastModifiedBy>
  <cp:revision>15</cp:revision>
  <dcterms:created xsi:type="dcterms:W3CDTF">2020-05-20T17:02:12Z</dcterms:created>
  <dcterms:modified xsi:type="dcterms:W3CDTF">2020-05-24T09:22:35Z</dcterms:modified>
</cp:coreProperties>
</file>