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7795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86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09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1516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339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730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530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2898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72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586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8365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349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24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663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37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245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22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6F7B2E-393E-4A24-81F2-158A623C2775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8355C45-D219-4261-AC4B-7A372F197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5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  <p:sldLayoutId id="214748389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семирный день земли - всё о празднике">
            <a:extLst>
              <a:ext uri="{FF2B5EF4-FFF2-40B4-BE49-F238E27FC236}">
                <a16:creationId xmlns:a16="http://schemas.microsoft.com/office/drawing/2014/main" id="{723D7F09-627E-4F2D-9FD0-63B728B60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692369"/>
            <a:ext cx="5592278" cy="54732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E9D749D-ECC2-45AB-AAB2-D3D62A831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21" y="770022"/>
            <a:ext cx="4727096" cy="2996636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сообщения.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87A484-1183-47D0-B28F-59BA75D2090D}"/>
              </a:ext>
            </a:extLst>
          </p:cNvPr>
          <p:cNvSpPr txBox="1"/>
          <p:nvPr/>
        </p:nvSpPr>
        <p:spPr>
          <a:xfrm>
            <a:off x="8154100" y="4840448"/>
            <a:ext cx="369115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Порываева Вера Викторовна</a:t>
            </a:r>
          </a:p>
          <a:p>
            <a:pPr algn="l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pPr algn="l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«Станция юных натуралистов»</a:t>
            </a:r>
          </a:p>
          <a:p>
            <a:pPr algn="l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Новокузнецк</a:t>
            </a:r>
          </a:p>
          <a:p>
            <a:pPr algn="l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Кемеровская область - Кузбасс</a:t>
            </a:r>
          </a:p>
        </p:txBody>
      </p:sp>
    </p:spTree>
    <p:extLst>
      <p:ext uri="{BB962C8B-B14F-4D97-AF65-F5344CB8AC3E}">
        <p14:creationId xmlns:p14="http://schemas.microsoft.com/office/powerpoint/2010/main" val="240536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gallery dir="l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DFB6582-61E4-4310-9C12-4E4CDB14ED38}"/>
              </a:ext>
            </a:extLst>
          </p:cNvPr>
          <p:cNvSpPr txBox="1"/>
          <p:nvPr/>
        </p:nvSpPr>
        <p:spPr>
          <a:xfrm>
            <a:off x="6698958" y="654518"/>
            <a:ext cx="4767681" cy="5766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нужен этот день – День Земли?</a:t>
            </a:r>
          </a:p>
          <a:p>
            <a:pPr algn="ctr"/>
            <a:endParaRPr lang="ru-RU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Ученые установили, что через несколько сотен лет человечество может исчезнуть. </a:t>
            </a:r>
          </a:p>
          <a:p>
            <a:pPr algn="ctr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этого – бездумное и варварское отношение к природе: незаконная вырубка лесов, загрязнение рек, исчерпание природных ресурсов.</a:t>
            </a:r>
          </a:p>
          <a:p>
            <a:pPr algn="ctr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началом технической революции нарушился естественный природный баланс. </a:t>
            </a:r>
          </a:p>
          <a:p>
            <a:pPr algn="ctr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Из-за уничтожения лесов ухудшается качество воздуха. Деятельность человека приводит к гибели фауны и флоры, а вместе с тем – к разрушению всей планеты. </a:t>
            </a:r>
          </a:p>
          <a:p>
            <a:pPr algn="ctr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праздник День Земли заставляет человечество задуматься о будущем планеты.</a:t>
            </a:r>
          </a:p>
          <a:p>
            <a:pPr algn="ctr"/>
            <a:r>
              <a:rPr lang="ru-RU" sz="16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 во время празднования призывают всех неравнодушных людей внести свой посильный вклад: </a:t>
            </a:r>
          </a:p>
          <a:p>
            <a:pPr algn="ctr"/>
            <a:r>
              <a:rPr lang="ru-RU" sz="16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убрать мусор, посадить дерево или цветок.</a:t>
            </a:r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человек может сделать что-то полезное: стать волонтером, отказаться на день от пользования автомобилем, бережно расходовать ресурсы.</a:t>
            </a:r>
          </a:p>
        </p:txBody>
      </p:sp>
      <p:pic>
        <p:nvPicPr>
          <p:cNvPr id="2050" name="Picture 2" descr="Всемирный день земли - всё о празднике">
            <a:extLst>
              <a:ext uri="{FF2B5EF4-FFF2-40B4-BE49-F238E27FC236}">
                <a16:creationId xmlns:a16="http://schemas.microsoft.com/office/drawing/2014/main" id="{BFB1F8F7-0057-4AFB-B55A-6B93CE752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61" y="1128617"/>
            <a:ext cx="5973597" cy="3982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41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prism isContent="1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ланета земля">
            <a:extLst>
              <a:ext uri="{FF2B5EF4-FFF2-40B4-BE49-F238E27FC236}">
                <a16:creationId xmlns:a16="http://schemas.microsoft.com/office/drawing/2014/main" id="{E2CA0D20-BA77-487E-A262-4E6C5C15B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26" y="1512637"/>
            <a:ext cx="6284678" cy="3694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78179B-EE4A-49C8-9CC6-E420F3F5F017}"/>
              </a:ext>
            </a:extLst>
          </p:cNvPr>
          <p:cNvSpPr txBox="1"/>
          <p:nvPr/>
        </p:nvSpPr>
        <p:spPr>
          <a:xfrm>
            <a:off x="7392202" y="827773"/>
            <a:ext cx="4090737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Неповторимая планета.</a:t>
            </a:r>
          </a:p>
          <a:p>
            <a:pPr algn="ctr"/>
            <a:r>
              <a:rPr lang="ru-RU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Земля – планета неповторимой красоты, состоящая из различных контрастов. </a:t>
            </a:r>
          </a:p>
          <a:p>
            <a:pPr algn="ctr"/>
            <a:r>
              <a:rPr lang="ru-RU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Земля постоянно преобразовывается без вмешательства человека: мощные извержения вулканов способствуют образованию новых островов, появляются новые виды флоры и фауны. </a:t>
            </a:r>
          </a:p>
          <a:p>
            <a:pPr algn="ctr"/>
            <a:r>
              <a:rPr lang="ru-RU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планете сохранились следы прошлых цивилизаций, древние сооружения, возведенные человеком, окружают безжизненные пустыни. </a:t>
            </a:r>
          </a:p>
          <a:p>
            <a:pPr algn="ctr"/>
            <a:r>
              <a:rPr lang="ru-RU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это заставляет современного человека задуматься о сохранении окружающего мира.</a:t>
            </a:r>
          </a:p>
        </p:txBody>
      </p:sp>
    </p:spTree>
    <p:extLst>
      <p:ext uri="{BB962C8B-B14F-4D97-AF65-F5344CB8AC3E}">
        <p14:creationId xmlns:p14="http://schemas.microsoft.com/office/powerpoint/2010/main" val="219702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5000">
        <p14:prism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41975FB-F08D-431F-93DB-85BB5D1FB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2613" y="678181"/>
            <a:ext cx="4619950" cy="55160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58700" tIns="269790" rIns="0" bIns="28566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Губительная деятельность.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человека со временем может привести к масштабной катастрофе.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поверхности земного шара остаются шрамы, вызванные порчей ландшафта и разорением почвы. Сейчас активно обсуждают вопрос сохранения таких природных объектов, как: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Леса Амазонки, площадь которых быстро сокращается.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Аральское море – крупнейшее озеро, сегодня более напоминающее пустыню.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Немало дискуссий вызывает катастрофа в Чернобыле. Радиоактивные выбросы стали причиной преждевременной гибели многих людей.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аварии приводят к постепенному разрушению экологического баланса, поэтому человечество должно приложить все силы для ликвидации их негативных последствий.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1" name="Picture 5" descr="Аральское море ">
            <a:extLst>
              <a:ext uri="{FF2B5EF4-FFF2-40B4-BE49-F238E27FC236}">
                <a16:creationId xmlns:a16="http://schemas.microsoft.com/office/drawing/2014/main" id="{2CD4B2F3-DEFD-4824-B069-766ED3A97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13" y="1252055"/>
            <a:ext cx="6286500" cy="4191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42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14:prism isContent="1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Час земли">
            <a:extLst>
              <a:ext uri="{FF2B5EF4-FFF2-40B4-BE49-F238E27FC236}">
                <a16:creationId xmlns:a16="http://schemas.microsoft.com/office/drawing/2014/main" id="{07DB4B78-8758-4819-99BB-3B338939F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94" y="1300162"/>
            <a:ext cx="6286500" cy="4257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9D9D82-96BA-4BC7-A85A-4CF18E1010A2}"/>
              </a:ext>
            </a:extLst>
          </p:cNvPr>
          <p:cNvSpPr txBox="1"/>
          <p:nvPr/>
        </p:nvSpPr>
        <p:spPr>
          <a:xfrm>
            <a:off x="7122695" y="1049155"/>
            <a:ext cx="420624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 Земли</a:t>
            </a:r>
          </a:p>
          <a:p>
            <a:pPr algn="ctr"/>
            <a:endParaRPr lang="ru-RU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Отдельного внимания заслуживает акция “Час Земли”, организованная Всемирным фондом дикой природы. </a:t>
            </a:r>
          </a:p>
          <a:p>
            <a:pPr algn="ctr"/>
            <a:r>
              <a:rPr lang="ru-RU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Традиционно она проводится в последнюю субботу марта, в этот день в точно установленное время люди выключают свет в своих домах, а также в общественных заведениях, музеях, на центральных улицах городов. </a:t>
            </a:r>
          </a:p>
          <a:p>
            <a:pPr algn="ctr"/>
            <a:r>
              <a:rPr lang="ru-RU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погружаются во тьму Эйфелева башня, Таймс Сквер. </a:t>
            </a:r>
          </a:p>
          <a:p>
            <a:pPr algn="ctr"/>
            <a:r>
              <a:rPr lang="ru-RU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в акции добровольно принимает участие более 1000000000 человек.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18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5000">
        <p14:prism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160F8D-D724-4F53-938B-A57DFD978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295" y="1876926"/>
            <a:ext cx="8951494" cy="952901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Подготовьте экологическое сообщение с иллюстрацией.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EE6E44-49C5-4766-9FE6-0F0CB03AF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97248" y="3720518"/>
            <a:ext cx="7818539" cy="1363210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работу.</a:t>
            </a:r>
          </a:p>
        </p:txBody>
      </p:sp>
    </p:spTree>
    <p:extLst>
      <p:ext uri="{BB962C8B-B14F-4D97-AF65-F5344CB8AC3E}">
        <p14:creationId xmlns:p14="http://schemas.microsoft.com/office/powerpoint/2010/main" val="46096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70</TotalTime>
  <Words>395</Words>
  <Application>Microsoft Office PowerPoint</Application>
  <PresentationFormat>Широкоэкранный</PresentationFormat>
  <Paragraphs>37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Garamond</vt:lpstr>
      <vt:lpstr>Times New Roman</vt:lpstr>
      <vt:lpstr>Натуральные материалы</vt:lpstr>
      <vt:lpstr>Экологические сообщения.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Задание: Подготовьте экологическое сообщение с иллюстрацией.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сообщения.</dc:title>
  <dc:creator>алинка порываева</dc:creator>
  <cp:lastModifiedBy>алинка порываева</cp:lastModifiedBy>
  <cp:revision>2</cp:revision>
  <dcterms:created xsi:type="dcterms:W3CDTF">2020-05-24T10:24:39Z</dcterms:created>
  <dcterms:modified xsi:type="dcterms:W3CDTF">2020-05-24T11:44:34Z</dcterms:modified>
</cp:coreProperties>
</file>