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5F4EF-0235-4ECF-BA28-C20C596CD772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9CE24-8689-4046-B794-4A6BC455B4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16CCF-9FFD-41FA-99B6-1FCD3E5B56A5}" type="datetimeFigureOut">
              <a:rPr lang="ru-RU" smtClean="0"/>
              <a:pPr/>
              <a:t>24.05.2020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ACE7B-45A8-4ED6-959F-79C7C33DB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fa-sretenie.ru/ecorost/kirigr/gal/12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060848"/>
            <a:ext cx="7712688" cy="18002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Каргопольская глиняная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игрушка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kargo_kon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84984"/>
            <a:ext cx="5688632" cy="33928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18864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Государственное  бюджетное дошкольное образовательное учреждение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          детский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сад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№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50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Приморского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района г. Санкт-Петербурга.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2852936"/>
            <a:ext cx="3851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Составила : воспитатель первой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квалификационной категории 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</a:b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Голубцова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Людмила Петровна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889248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Полкан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 - знак Солнца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Полкан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огромный и добрый богатырь, защитник людей от сил зла. Он наполовину бравый генерал: грудь у него крепкая, лицо круглое с большой окладистой бородой, а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туловище-как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коня, и на ногах копыта. На груди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Полкана-лучистое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солнышко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Человек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здесь-образ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большого мира, и его поведение или действия оказывают прямое воздействие на природу, на плодородие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земли. 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Полкан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каргопольской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игрушке - это образ неодолимо могучего богатыря. Очень редко лепили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Полкана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удалым и молодцеватым, обычно он статный "стар матёр человек".</a:t>
            </a:r>
          </a:p>
        </p:txBody>
      </p:sp>
      <p:pic>
        <p:nvPicPr>
          <p:cNvPr id="4098" name="Picture 2" descr="http://www.perunica.ru/uploads/posts/2009-12/126132320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12976"/>
            <a:ext cx="2520280" cy="3488525"/>
          </a:xfrm>
          <a:prstGeom prst="rect">
            <a:avLst/>
          </a:prstGeom>
          <a:noFill/>
        </p:spPr>
      </p:pic>
      <p:pic>
        <p:nvPicPr>
          <p:cNvPr id="4102" name="Picture 6" descr="https://ds01.infourok.ru/uploads/ex/01bd/00006364-95610c1d/hello_html_207ce4c4.jpg"/>
          <p:cNvPicPr>
            <a:picLocks noChangeAspect="1" noChangeArrowheads="1"/>
          </p:cNvPicPr>
          <p:nvPr/>
        </p:nvPicPr>
        <p:blipFill>
          <a:blip r:embed="rId3" cstate="print"/>
          <a:srcRect l="21117" r="18623"/>
          <a:stretch>
            <a:fillRect/>
          </a:stretch>
        </p:blipFill>
        <p:spPr bwMode="auto">
          <a:xfrm>
            <a:off x="4880127" y="3212976"/>
            <a:ext cx="3004241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0324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b="1" dirty="0"/>
              <a:t>"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Тяни-толкай"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Фигурка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тяни-толкая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сосотоит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двух коней - черного и белого. Конь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из самых почитаемых у славян животных. Белые и рыжие кони считались посланниками тепла, солнечного света и всякого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блага, то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конь черный несет саму Смерть. Всадник на коне - символ сам по себе многогранный, а тем более всадник на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тяни-толкае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олицетворяющий собой постоянную борьбу между светлой и темной сторонами человеческой души. </a:t>
            </a: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0"/>
            <a:ext cx="3419872" cy="3436818"/>
          </a:xfrm>
          <a:prstGeom prst="rect">
            <a:avLst/>
          </a:prstGeom>
        </p:spPr>
      </p:pic>
      <p:pic>
        <p:nvPicPr>
          <p:cNvPr id="7170" name="Picture 2" descr="Картинка 49 из 11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3923928" cy="2937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332656"/>
            <a:ext cx="3923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СУВЕНИР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современной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Каргопольской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игрушке, кроме традиционных фигур, широко используются многофигурные композиции, появляется характер и движение, стремление к тому, чтобы "всё было как в жизни".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Мастерами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установлены темы и сюжеты, чаще всего это крестьянская жизнь, будни и праздники.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Разрабатываются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новые сюжеты, связанные с календарными праздниками, с различными мероприятиям и выставками, проходящими в городе.</a:t>
            </a:r>
          </a:p>
        </p:txBody>
      </p:sp>
      <p:pic>
        <p:nvPicPr>
          <p:cNvPr id="4" name="Рисунок 3" descr="Svidanieupletnja_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42926"/>
            <a:ext cx="5220072" cy="5768180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563888" y="260648"/>
            <a:ext cx="5112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Традиции лучших мастеров продолжает Валентин Дмитриевич Шевелев- известный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Каргопольский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гончар и игрушечник, член Союза художников России. В Каргополе открыт частный "Музей семьи Шевелевых". В нем показано творчество представителей этой семьи ведущих свои родовые корни от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токаревских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гончаров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Каргопольская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глиняная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выставляется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в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Русском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vod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556792"/>
            <a:ext cx="2857500" cy="4333875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gopolskaya_ptits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1" t="13122" r="52160" b="28927"/>
          <a:stretch>
            <a:fillRect/>
          </a:stretch>
        </p:blipFill>
        <p:spPr>
          <a:xfrm>
            <a:off x="1187624" y="3140968"/>
            <a:ext cx="1584176" cy="158417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628775"/>
            <a:ext cx="8820150" cy="1223963"/>
          </a:xfrm>
          <a:ln>
            <a:solidFill>
              <a:schemeClr val="accent1"/>
            </a:solidFill>
          </a:ln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6626" name="Picture 2" descr="https://www.rusvelikaia.ru/upload/iblock/06d/06df7587dfd786b981c1bc15bbc60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852936"/>
            <a:ext cx="3744416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КАРГОПОЛЬСКАЯ ИГРУШКА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русский художественный промысел, распространенный в районе города Каргополя Архангельской области.Возникновение промысла Издавна в Торопове, Гриневе, Печникове -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деревнях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Панфиловской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волости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Каргопольского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уезда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сложился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сезонный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гончарный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промысел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местных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красных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глинах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2708920"/>
            <a:ext cx="6480720" cy="3384376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керамики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зародилось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ещё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эпоху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каменного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стоянках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неолитической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(4 - 3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н.э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найдены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обломки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глиняной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посуды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украшенные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ямочно-гребенчатым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орнаментом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примитивные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фигурки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изображающие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Истоки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традиционного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гончарного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промысла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уходят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11 - 13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временам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славянской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колонизации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Новгородских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Ростово-Суздальских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708920"/>
            <a:ext cx="3588335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rgo_ptichnits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60" t="1051"/>
          <a:stretch>
            <a:fillRect/>
          </a:stretch>
        </p:blipFill>
        <p:spPr>
          <a:xfrm>
            <a:off x="5508104" y="3429000"/>
            <a:ext cx="1584176" cy="31144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35292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азвити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гончарства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19 -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началу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в.в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Наибольшее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получил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деревнях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Панфиловской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волости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окрестностях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Печниково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1902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работало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дому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43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деревнях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Гринево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Олеховская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Огнево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Ананьино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крестьяне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каргопольские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гончары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землю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растили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хлеб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скот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свободное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сельскохозяйственных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садились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гончарный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посуду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разных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размеров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остатков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глины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стряпали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особо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любимы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детворой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изделия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панфиловские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горшечники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местных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ярмарках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развозили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ближайшим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деревням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продавали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в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Каргополе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5" name="Рисунок 4" descr="kargopolskaya_ptits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789040"/>
            <a:ext cx="3333750" cy="2733675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Каргопольская глиняная игрушка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занимает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из первых мест среди российских народных промыслов игрушки. Большая заслуга в этом принадлежит известным мастерам из д.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Гринево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Ивану Васильевичу Дружинину (1887 - 1949г.г.) - талантливому мастеру - классику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каргопольской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игрушки и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Ульяне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Ивановне Бабкиной ( 1889 - 1977г.г.) - самой знаменитой мастерице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3960440" cy="41934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068960"/>
            <a:ext cx="3402098" cy="26989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Огромный интерес к её творчеству в 60-е годы способствовал возрождению промысла.  В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Каргополе создали гончарный цех, который в 1968 г. стал филиалом предприятия народных художественных промыслов "Беломорские узоры" (г.Архангельск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Возглавил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предприятие потомственный гончар из д.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Токарёво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Шевелёв Александр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Петрович.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Сохранив традиционные сюжеты, Шевелёв начал разрабатывать новые. В новой игрушке появились усложненность,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многофигурность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движение, натурализм, разнообразие цвета, тщательная лепка, заглаженная поверхность.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Деревенская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в игрушке осталась главной. </a:t>
            </a:r>
          </a:p>
        </p:txBody>
      </p:sp>
      <p:pic>
        <p:nvPicPr>
          <p:cNvPr id="5" name="Рисунок 4" descr="kargo_pech_ma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2636912"/>
            <a:ext cx="2774830" cy="3960440"/>
          </a:xfrm>
          <a:prstGeom prst="rect">
            <a:avLst/>
          </a:prstGeom>
        </p:spPr>
      </p:pic>
      <p:pic>
        <p:nvPicPr>
          <p:cNvPr id="7" name="Рисунок 6" descr="kargo_muzhik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3212976"/>
            <a:ext cx="3667972" cy="3356992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332656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 М В О Л Ы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836713"/>
            <a:ext cx="349188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Берегиня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одна из старославянских рун, впоследствии выродившаяся в букву "Буки" алфавита. Руна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Берегини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руна Богини-Матери, ведающей и земным плодородием, и судьбами всего живого. Богиня-Мать дает жизнь душам, приходящим, чтобы воплотиться на Земле, и она отнимает жизнь, когда приходит время. Поэтому руну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Берегини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можно назвать и руной Жизни, и руной Смерти. Эта же руна является руной Судьбы.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s://static-eu.insales.ru/images/products/1/6947/66575139/import_files_d7_d79bb02d-9a7e-11e5-adeb-90e6ba83657c_03c0f15c-9c68-11e5-adeb-90e6ba83657c.jpeg"/>
          <p:cNvPicPr>
            <a:picLocks noChangeAspect="1" noChangeArrowheads="1"/>
          </p:cNvPicPr>
          <p:nvPr/>
        </p:nvPicPr>
        <p:blipFill>
          <a:blip r:embed="rId2" cstate="print"/>
          <a:srcRect l="11906" r="10279"/>
          <a:stretch>
            <a:fillRect/>
          </a:stretch>
        </p:blipFill>
        <p:spPr bwMode="auto">
          <a:xfrm>
            <a:off x="683568" y="980728"/>
            <a:ext cx="4112497" cy="537321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60032" y="332656"/>
            <a:ext cx="4283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"Медведь" - знак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Плодородия.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692696"/>
            <a:ext cx="35283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славянских народов "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медведко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 считается подателем плодородия земли, существовало поверье о связи медвежьего культа с плодородием женщины. После венца молодых встречали в медвежьей шкуре и желали им счастья, богатства и деторождения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Медведь у большинства гончаров - добрый "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хозяюшко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леса". Он выходит на встречу к людям полным пирогов. Балагур, весело играет на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гармошке.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93fe35356c71a86f096a325666a63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4104456" cy="6156684"/>
          </a:xfrm>
          <a:prstGeom prst="rect">
            <a:avLst/>
          </a:prstGeom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60649"/>
            <a:ext cx="84604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"Олень. Лось. Баран" - знаки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Неба</a:t>
            </a:r>
          </a:p>
          <a:p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764704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Каргопольским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глиняным оленям, лосям и баранам ставили на боках большие буро-красные круги, (либо золотили), которые символизировали бесконечный бег солнца. С ними было связано представление о довольстве и благе, а само слово "рогато" значило на Севере жить в изобилии и богатстве. </a:t>
            </a:r>
          </a:p>
        </p:txBody>
      </p:sp>
      <p:pic>
        <p:nvPicPr>
          <p:cNvPr id="5122" name="Picture 2" descr="http://museum-sp.ru/upload/iblock/683/11_dimk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2516140"/>
            <a:ext cx="5760640" cy="384469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Каргопол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588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Каргополь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Пользователь</cp:lastModifiedBy>
  <cp:revision>3</cp:revision>
  <dcterms:created xsi:type="dcterms:W3CDTF">2012-09-23T11:13:58Z</dcterms:created>
  <dcterms:modified xsi:type="dcterms:W3CDTF">2020-05-24T09:31:09Z</dcterms:modified>
</cp:coreProperties>
</file>