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266" r:id="rId3"/>
    <p:sldId id="257" r:id="rId4"/>
    <p:sldId id="267" r:id="rId5"/>
    <p:sldId id="259" r:id="rId6"/>
    <p:sldId id="272" r:id="rId7"/>
    <p:sldId id="268" r:id="rId8"/>
    <p:sldId id="260" r:id="rId9"/>
    <p:sldId id="269" r:id="rId10"/>
    <p:sldId id="262" r:id="rId11"/>
    <p:sldId id="273" r:id="rId12"/>
    <p:sldId id="274" r:id="rId13"/>
    <p:sldId id="276" r:id="rId14"/>
    <p:sldId id="278" r:id="rId15"/>
    <p:sldId id="279" r:id="rId16"/>
    <p:sldId id="280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8169" autoAdjust="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cityescape.ru/wp-content/uploads/2015/09/214809_42ab6828.jpg" TargetMode="Externa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0.liveinternet.ru/images/attach/c/3/83/475/83475534_large_0009ydq3.jpg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g0.liveinternet.ru/images/attach/c/3/83/474/83474640_large_000a3a49.jpg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32" y="-963487"/>
            <a:ext cx="5013780" cy="439248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0"/>
            <a:ext cx="4139952" cy="34178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7895"/>
            <a:ext cx="5004048" cy="34401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417895"/>
            <a:ext cx="4139951" cy="344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910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2212848" cy="118043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Брусника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928802"/>
            <a:ext cx="2209800" cy="3079303"/>
          </a:xfrm>
        </p:spPr>
        <p:txBody>
          <a:bodyPr>
            <a:normAutofit fontScale="55000" lnSpcReduction="20000"/>
          </a:bodyPr>
          <a:lstStyle/>
          <a:p>
            <a:r>
              <a:rPr lang="ru-RU" sz="3800" dirty="0" smtClean="0"/>
              <a:t>Ее называют ягодой бессмертия, чудо-ягодой. И эти названия неслучайны – настолько она благотворно воздействует на здоровье человека.</a:t>
            </a:r>
          </a:p>
          <a:p>
            <a:endParaRPr lang="ru-RU" dirty="0"/>
          </a:p>
        </p:txBody>
      </p:sp>
      <p:pic>
        <p:nvPicPr>
          <p:cNvPr id="2050" name="Picture 2" descr="C:\Users\Администратор\Pictures\baikalika6-003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837" r="1083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оды и листья кустарни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005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Целебные вещества присутствуют в ягодах, но много их и в листьях растения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6479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и т.д..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428604"/>
            <a:ext cx="48577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333333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Народная медицина знает это растение как прекрасное лечебное средство: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333333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общеукрепляющее;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333333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ранозаживляющее;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333333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жаропонижающее;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333333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тонизирующее;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333333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витаминное;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714620"/>
            <a:ext cx="75009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Мы собираем ягоды брусники. Варим морс. Брусничный морс хорошо снижает температуру при простудных заболеваниях.</a:t>
            </a:r>
          </a:p>
        </p:txBody>
      </p:sp>
      <p:pic>
        <p:nvPicPr>
          <p:cNvPr id="7" name="Рисунок 6" descr="Заготовки из брусник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143380"/>
            <a:ext cx="34290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://cdn01.ru/files/users/images/67/69/6769b5cb2c8c145f466e246ecc78ac1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000504"/>
            <a:ext cx="2644691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стья и побег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16632"/>
            <a:ext cx="7243718" cy="316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5720" y="3286124"/>
            <a:ext cx="7500990" cy="369332"/>
          </a:xfrm>
          <a:prstGeom prst="rect">
            <a:avLst/>
          </a:prstGeom>
          <a:solidFill>
            <a:srgbClr val="FCF9ED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4761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115616" y="2632295"/>
            <a:ext cx="746601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333333"/>
              </a:solidFill>
              <a:latin typeface="Trebuchet MS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333333"/>
              </a:solidFill>
              <a:latin typeface="Trebuchet MS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333333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Наша </a:t>
            </a:r>
            <a:r>
              <a:rPr lang="ru-RU" sz="2800" dirty="0" smtClean="0">
                <a:solidFill>
                  <a:srgbClr val="333333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семья собирает листья брусники и из нее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завариваем чай. Чай из листьев брусники также полезен. Он отлично снимает усталость и восстанавливает силы.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42919"/>
            <a:ext cx="2212848" cy="128588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Водяника (вороница, шикша, ерник</a:t>
            </a:r>
            <a:r>
              <a:rPr lang="ru-RU" dirty="0" smtClean="0"/>
              <a:t>)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143116"/>
            <a:ext cx="2209800" cy="2864989"/>
          </a:xfrm>
        </p:spPr>
        <p:txBody>
          <a:bodyPr>
            <a:noAutofit/>
          </a:bodyPr>
          <a:lstStyle/>
          <a:p>
            <a:r>
              <a:rPr lang="ru-RU" sz="2200" dirty="0" smtClean="0"/>
              <a:t>Ягода съедобна и неплохо утоляет жажду. Вкуса практически не имеет. Входит в традиционный рацион северных народов.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Рисунок 4" descr="214809_42ab6828">
            <a:hlinkClick r:id="rId2"/>
          </p:cNvPr>
          <p:cNvPicPr>
            <a:picLocks noGrp="1"/>
          </p:cNvPicPr>
          <p:nvPr>
            <p:ph type="pic" idx="1"/>
          </p:nvPr>
        </p:nvPicPr>
        <p:blipFill>
          <a:blip r:embed="rId3"/>
          <a:srcRect l="10876" r="1087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Смородина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444444"/>
                </a:solidFill>
                <a:latin typeface="Open Sans"/>
              </a:rPr>
              <a:t>Неспелые </a:t>
            </a:r>
            <a:r>
              <a:rPr lang="ru-RU" dirty="0">
                <a:solidFill>
                  <a:srgbClr val="444444"/>
                </a:solidFill>
                <a:latin typeface="Open Sans"/>
              </a:rPr>
              <a:t>ягоды смородины содержат в 4 раза больше активного витамина С, защищающего от инфекционных болезней и укрепляющего иммунитет. По мере созревания количество витаминов в ягодах снижается и становится низким при перезревании.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7" r="108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5748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Шиповник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В лепестках шиповника скапливаются эфирные масла, витамин С и другие соединения, благотворно влияющие на организмы людей. Например, эфирные масла этого растения снимают воспаление и губительны для бактерий.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7" r="75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3069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451804"/>
          </a:xfrm>
        </p:spPr>
        <p:txBody>
          <a:bodyPr/>
          <a:lstStyle/>
          <a:p>
            <a:r>
              <a:rPr lang="ru-RU" dirty="0" smtClean="0"/>
              <a:t>Клюква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772816"/>
            <a:ext cx="2209800" cy="3235289"/>
          </a:xfrm>
        </p:spPr>
        <p:txBody>
          <a:bodyPr/>
          <a:lstStyle/>
          <a:p>
            <a:r>
              <a:rPr lang="ru-RU" dirty="0">
                <a:solidFill>
                  <a:srgbClr val="333333"/>
                </a:solidFill>
                <a:latin typeface="Libre Baskerville"/>
              </a:rPr>
              <a:t>Клюкву используют для изготовления массы блюд и напитков: листья становятся хорошим заменителем чая, из ягод готовят морсы, кисель, варенье, соки, мармелад, соусы и квас.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7" r="108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7421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82168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/>
              <a:t>Чтобы беречь Землю, природу, надо её полюбить. </a:t>
            </a:r>
            <a:br>
              <a:rPr lang="ru-RU" sz="4000" dirty="0" smtClean="0"/>
            </a:br>
            <a:r>
              <a:rPr lang="ru-RU" sz="4000" dirty="0" smtClean="0"/>
              <a:t>Чтобы полюбить, надо узнать, узнав - невозможно не полюбить.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А.Н. Сладков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1916832"/>
            <a:ext cx="4608121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Что за ягода такая –</a:t>
            </a:r>
          </a:p>
          <a:p>
            <a:r>
              <a:rPr lang="ru-RU" sz="3200" dirty="0" smtClean="0"/>
              <a:t>голубая –голубая?</a:t>
            </a:r>
          </a:p>
          <a:p>
            <a:r>
              <a:rPr lang="ru-RU" sz="3200" dirty="0" smtClean="0"/>
              <a:t>На болоте, там и тут</a:t>
            </a:r>
          </a:p>
          <a:p>
            <a:r>
              <a:rPr lang="ru-RU" sz="3200" dirty="0" smtClean="0"/>
              <a:t>Эти ягоды растут.</a:t>
            </a:r>
          </a:p>
          <a:p>
            <a:r>
              <a:rPr lang="ru-RU" sz="3200" dirty="0" smtClean="0"/>
              <a:t>Ягодка как капелька,</a:t>
            </a:r>
          </a:p>
          <a:p>
            <a:r>
              <a:rPr lang="ru-RU" sz="3200" dirty="0" smtClean="0"/>
              <a:t>Чуть продолговатенька.</a:t>
            </a:r>
          </a:p>
          <a:p>
            <a:r>
              <a:rPr lang="ru-RU" sz="3200" dirty="0" smtClean="0"/>
              <a:t>На кустике качается,</a:t>
            </a:r>
          </a:p>
          <a:p>
            <a:r>
              <a:rPr lang="ru-RU" sz="3200" dirty="0" smtClean="0"/>
              <a:t>Как она называется?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2620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Голубика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2348880"/>
            <a:ext cx="2209800" cy="2687936"/>
          </a:xfrm>
        </p:spPr>
        <p:txBody>
          <a:bodyPr>
            <a:noAutofit/>
          </a:bodyPr>
          <a:lstStyle/>
          <a:p>
            <a:r>
              <a:rPr lang="ru-RU" sz="2400" dirty="0" smtClean="0"/>
              <a:t>Хорошая ягода - голубика. Вкусная и полезная. А растет она в лесах, в заболоченных тундрах, на кочках болот.</a:t>
            </a:r>
            <a:endParaRPr lang="ru-RU" sz="2400" dirty="0"/>
          </a:p>
        </p:txBody>
      </p:sp>
      <p:pic>
        <p:nvPicPr>
          <p:cNvPr id="1026" name="Picture 2" descr="текст при наведени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8174" r="8174"/>
          <a:stretch>
            <a:fillRect/>
          </a:stretch>
        </p:blipFill>
        <p:spPr bwMode="auto">
          <a:xfrm rot="420000">
            <a:off x="2958811" y="544718"/>
            <a:ext cx="5671290" cy="5723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2924944"/>
            <a:ext cx="504055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Много тёмно-синих бус</a:t>
            </a:r>
          </a:p>
          <a:p>
            <a:r>
              <a:rPr lang="ru-RU" sz="3200" dirty="0" smtClean="0"/>
              <a:t>Кто-то уронил на куст.</a:t>
            </a:r>
          </a:p>
          <a:p>
            <a:r>
              <a:rPr lang="ru-RU" sz="3200" dirty="0" smtClean="0"/>
              <a:t>Их в лукошко собери-ка</a:t>
            </a:r>
          </a:p>
          <a:p>
            <a:r>
              <a:rPr lang="ru-RU" sz="3200" dirty="0" smtClean="0"/>
              <a:t>Эти бусины…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8854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4509120"/>
            <a:ext cx="2212848" cy="1582621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Черника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3728" y="5157192"/>
            <a:ext cx="6408712" cy="1076934"/>
          </a:xfrm>
        </p:spPr>
        <p:txBody>
          <a:bodyPr>
            <a:noAutofit/>
          </a:bodyPr>
          <a:lstStyle/>
          <a:p>
            <a:r>
              <a:rPr lang="ru-RU" sz="2000" dirty="0" smtClean="0"/>
              <a:t>Черника - это чудо-ягода, обладающая не только отличными вкусовыми качествами, но невероятными способностями побеждать различные болезни.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12" name="Рисунок 11" descr="0009ydq3 (635x409, 129Kb)">
            <a:hlinkClick r:id="rId2" tgtFrame="&quot;_blank&quot;"/>
          </p:cNvPr>
          <p:cNvPicPr>
            <a:picLocks noGrp="1"/>
          </p:cNvPicPr>
          <p:nvPr>
            <p:ph type="pic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0818" y="-171400"/>
            <a:ext cx="9144000" cy="501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466053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Эксперимент.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714488"/>
            <a:ext cx="2209800" cy="4572032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Собирая ягоды черники руки, окрашиваются  в синий цвет, если сок этой ягоды попадает на ткань, то оставляет пятно и его сложно отстирать. </a:t>
            </a:r>
            <a:r>
              <a:rPr lang="ru-RU" sz="2000" dirty="0"/>
              <a:t>С</a:t>
            </a:r>
            <a:r>
              <a:rPr lang="ru-RU" sz="2000" dirty="0" smtClean="0"/>
              <a:t>оком черники возможно даже </a:t>
            </a:r>
            <a:r>
              <a:rPr lang="ru-RU" sz="2000" dirty="0" smtClean="0"/>
              <a:t>окрасить ткань.</a:t>
            </a:r>
            <a:endParaRPr lang="ru-RU" sz="2000" dirty="0"/>
          </a:p>
        </p:txBody>
      </p:sp>
      <p:pic>
        <p:nvPicPr>
          <p:cNvPr id="1026" name="Picture 2" descr="http://alkerz.ru/uploads/posts/2015-04/yak-pofarbuvati-tkaninu-v-domashnh-umovah_34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332656"/>
            <a:ext cx="5760639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348880"/>
            <a:ext cx="69847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 болоте уродилась,</a:t>
            </a:r>
          </a:p>
          <a:p>
            <a:r>
              <a:rPr lang="ru-RU" sz="3200" dirty="0" smtClean="0"/>
              <a:t>В мягкой травке притаилась.</a:t>
            </a:r>
          </a:p>
          <a:p>
            <a:r>
              <a:rPr lang="ru-RU" sz="3200" dirty="0" smtClean="0"/>
              <a:t>Жёлтенькая брошка – </a:t>
            </a:r>
          </a:p>
          <a:p>
            <a:r>
              <a:rPr lang="ru-RU" sz="3200" dirty="0" smtClean="0"/>
              <a:t>Ягодка…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3806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285860"/>
            <a:ext cx="1785950" cy="158262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Морошка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Испокон веков на Руси морошку подавали к царскому столу как самую ценную северную ягоду. На Севере ее и сейчас порой называют Царской ягодой. </a:t>
            </a:r>
            <a:endParaRPr lang="ru-RU" sz="2000" dirty="0"/>
          </a:p>
        </p:txBody>
      </p:sp>
      <p:pic>
        <p:nvPicPr>
          <p:cNvPr id="5" name="Рисунок 4" descr="000a3a49 (635x409, 99Kb)">
            <a:hlinkClick r:id="rId2" tgtFrame="&quot;_blank&quot;"/>
          </p:cNvPr>
          <p:cNvPicPr>
            <a:picLocks noGrp="1"/>
          </p:cNvPicPr>
          <p:nvPr>
            <p:ph type="pic" idx="1"/>
          </p:nvPr>
        </p:nvPicPr>
        <p:blipFill>
          <a:blip r:embed="rId3"/>
          <a:srcRect l="5942" r="5942"/>
          <a:stretch>
            <a:fillRect/>
          </a:stretch>
        </p:blipFill>
        <p:spPr bwMode="auto">
          <a:xfrm rot="420000">
            <a:off x="3173006" y="475197"/>
            <a:ext cx="5608594" cy="545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7" y="2780928"/>
            <a:ext cx="46805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Листики – с глянцем,</a:t>
            </a:r>
          </a:p>
          <a:p>
            <a:r>
              <a:rPr lang="ru-RU" sz="3200" dirty="0" smtClean="0"/>
              <a:t>Ягодки с румянцем,</a:t>
            </a:r>
          </a:p>
          <a:p>
            <a:r>
              <a:rPr lang="ru-RU" sz="3200" dirty="0" smtClean="0"/>
              <a:t>А сами кусточки – </a:t>
            </a:r>
          </a:p>
          <a:p>
            <a:r>
              <a:rPr lang="ru-RU" sz="3200" dirty="0" smtClean="0"/>
              <a:t>Не выше кочки.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3299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423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Презентация PowerPoint</vt:lpstr>
      <vt:lpstr>Презентация PowerPoint</vt:lpstr>
      <vt:lpstr>Голубика </vt:lpstr>
      <vt:lpstr>Презентация PowerPoint</vt:lpstr>
      <vt:lpstr>       Черника </vt:lpstr>
      <vt:lpstr>Эксперимент.</vt:lpstr>
      <vt:lpstr>Презентация PowerPoint</vt:lpstr>
      <vt:lpstr>Морошка </vt:lpstr>
      <vt:lpstr>Презентация PowerPoint</vt:lpstr>
      <vt:lpstr>Брусника </vt:lpstr>
      <vt:lpstr>Презентация PowerPoint</vt:lpstr>
      <vt:lpstr>Презентация PowerPoint</vt:lpstr>
      <vt:lpstr>Водяника (вороница, шикша, ерник) </vt:lpstr>
      <vt:lpstr>Смородина </vt:lpstr>
      <vt:lpstr>Шиповник </vt:lpstr>
      <vt:lpstr>Клюква </vt:lpstr>
      <vt:lpstr>Чтобы беречь Землю, природу, надо её полюбить.  Чтобы полюбить, надо узнать, узнав - невозможно не полюбить.   А.Н. Сладков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Северные ягоды.</dc:title>
  <dc:creator>Администратор</dc:creator>
  <cp:lastModifiedBy>антонина</cp:lastModifiedBy>
  <cp:revision>35</cp:revision>
  <dcterms:created xsi:type="dcterms:W3CDTF">2016-02-08T14:15:12Z</dcterms:created>
  <dcterms:modified xsi:type="dcterms:W3CDTF">2019-10-01T13:32:03Z</dcterms:modified>
</cp:coreProperties>
</file>