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dirty="0"/>
              <a:t>5/18/2015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dirty="0"/>
              <a:t>5/18/2015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dirty="0"/>
              <a:t>5/18/2015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dirty="0"/>
              <a:t>5/18/2015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dirty="0"/>
              <a:t>5/18/2015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dirty="0"/>
              <a:t>5/18/2015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dirty="0"/>
              <a:t>5/18/2015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dirty="0"/>
              <a:t>5/18/2015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5/18/2015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Насекомые.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60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Правила поведения при встрече с </a:t>
            </a:r>
            <a:r>
              <a:rPr lang="ru-RU" dirty="0" smtClean="0"/>
              <a:t>насекомыми.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увидели осиное гнездо, понаблюдайте за его обитателями издалека, ни в коем случае не трогайте его, иначе осы вылетят, и будут жалить куда попало. Около их жала есть еще ядовитые железы, поэтому ужаленное место сильно распухает. А мелких животных осы могут </a:t>
            </a:r>
            <a:r>
              <a:rPr lang="ru-RU" dirty="0" err="1"/>
              <a:t>зажалить</a:t>
            </a:r>
            <a:r>
              <a:rPr lang="ru-RU" dirty="0"/>
              <a:t> до смерти</a:t>
            </a:r>
            <a:r>
              <a:rPr lang="ru-RU" dirty="0" smtClean="0"/>
              <a:t>.</a:t>
            </a:r>
          </a:p>
          <a:p>
            <a:r>
              <a:rPr lang="ru-RU" dirty="0"/>
              <a:t>Встретив на пути муравья, не трогайте его, понаблюдайте, что он тащит по дорожке к муравейнику, каков размер, окраска этого муравья. Наблюдая за муравьями, можно понять, какие удивительные существа эти маленькие </a:t>
            </a:r>
            <a:r>
              <a:rPr lang="ru-RU" dirty="0" err="1"/>
              <a:t>муравьишки</a:t>
            </a:r>
            <a:r>
              <a:rPr lang="ru-RU" dirty="0"/>
              <a:t>. Не будешь им мешать, они тебя не укусят.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9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1353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656" y="789710"/>
            <a:ext cx="10753725" cy="4988156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/>
              <a:t>Массовое нападение комаров на человека может вызвать тяжелое отравление, и даже смерть. Поэтому от комаров надо защищаться, используя мази, отпугивающие насекомых. Наибольшее количество комаров летает в вечерние часы, после захода солнца, или утром, после его восхода. Днем комары сидят в густой растительности, дуплах деревьев, трещинках и других убежищах. Но в лесу комары нападают в течение всего дня.</a:t>
            </a:r>
          </a:p>
          <a:p>
            <a:r>
              <a:rPr lang="ru-RU" sz="2600" dirty="0"/>
              <a:t>Чтобы избавиться от мух, нельзя оставлять гниющие продукты и нечистоты, которые пригодны для развития личинок мух, надо соблюдать санитарные правила, касающиеся поддержания чистоты в помещениях и на всей территории</a:t>
            </a:r>
            <a:r>
              <a:rPr lang="ru-RU" sz="2600" dirty="0" smtClean="0"/>
              <a:t>.</a:t>
            </a:r>
          </a:p>
          <a:p>
            <a:r>
              <a:rPr lang="ru-RU" sz="2600" dirty="0"/>
              <a:t>Если около вас летает пчела, старайтесь быть спокойными, не машите руками, перейдите в другое место. Не спешите, губить пчелу, если она вас вдруг ужалит, так как химическое соединение из тельца убитого насекомого, попадая в воздух, приводит всех находящихся поблизости сородичей в очень агрессивное состояние: пчелы в таком случае жалят все живое на своем пути. Если осталось жало пчелы при укусе, то его надо удалить, ужаленное место протереть содовым раствором.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85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227" y="542282"/>
            <a:ext cx="4038600" cy="53975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На нашей планете живут два миллиона видов насекомых, более чем всех остальных животных, да и растений, вместе взятых. Они обитают в почве, на земле, в воде, в воздухе — везде. Есть насекомые большие (бабочки, жуки) и маленькие.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1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213782"/>
          </a:xfrm>
        </p:spPr>
        <p:txBody>
          <a:bodyPr/>
          <a:lstStyle/>
          <a:p>
            <a:r>
              <a:rPr lang="ru-RU" dirty="0" smtClean="0"/>
              <a:t>Муравьи.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35" y="1395959"/>
            <a:ext cx="6179401" cy="41216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982" y="1870364"/>
            <a:ext cx="3398520" cy="3865417"/>
          </a:xfrm>
        </p:spPr>
        <p:txBody>
          <a:bodyPr>
            <a:normAutofit lnSpcReduction="10000"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Муравьи </a:t>
            </a:r>
            <a:r>
              <a:rPr lang="ru-RU" dirty="0">
                <a:solidFill>
                  <a:schemeClr val="bg1"/>
                </a:solidFill>
              </a:rPr>
              <a:t>живут не только в муравейниках, но и в стволах деревьев, под землей, в стеблях цветов. Муравьиная куча — это лишь верхняя часть муравейника. Главная его часть уходит глубоко под землю. Человеку муравьи — друзья: они спасают лес. Там, где как сторожевые башни высятся муравейники, лес здоровый, чистый. Муравей при укусе выделяет кислоту (муравьиную), которая сильно обжигает.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57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995573"/>
          </a:xfrm>
        </p:spPr>
        <p:txBody>
          <a:bodyPr/>
          <a:lstStyle/>
          <a:p>
            <a:r>
              <a:rPr lang="ru-RU" dirty="0" smtClean="0"/>
              <a:t>Шмели.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09" y="1202273"/>
            <a:ext cx="6438900" cy="45900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61404" y="2130136"/>
            <a:ext cx="3398520" cy="416675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Первые </a:t>
            </a:r>
            <a:r>
              <a:rPr lang="ru-RU" i="1" dirty="0">
                <a:solidFill>
                  <a:schemeClr val="bg1"/>
                </a:solidFill>
              </a:rPr>
              <a:t>шмели </a:t>
            </a:r>
            <a:r>
              <a:rPr lang="ru-RU" dirty="0">
                <a:solidFill>
                  <a:schemeClr val="bg1"/>
                </a:solidFill>
              </a:rPr>
              <a:t>появляются рано весной. Когда зацветают ивы, шмели обязательно окажутся на их сережках, так как цветущие ивы дают богатую дань сладкого нектара, очень необходимого насекомым в то время, когда еще нет других цветов. Шмели строят гнезда в земле в старых мышиных или кротовых норах или других углублениях. Шмели — прекрасные </a:t>
            </a:r>
            <a:r>
              <a:rPr lang="ru-RU" dirty="0" smtClean="0">
                <a:solidFill>
                  <a:schemeClr val="bg1"/>
                </a:solidFill>
              </a:rPr>
              <a:t>опылители растений</a:t>
            </a:r>
            <a:r>
              <a:rPr lang="ru-RU" dirty="0">
                <a:solidFill>
                  <a:schemeClr val="bg1"/>
                </a:solidFill>
              </a:rPr>
              <a:t>, особенно клевера.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57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109873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</a:t>
            </a:r>
            <a:r>
              <a:rPr lang="ru-RU" dirty="0" smtClean="0"/>
              <a:t>сы.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18" y="1287121"/>
            <a:ext cx="6065964" cy="40641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982" y="1808018"/>
            <a:ext cx="3398520" cy="4925291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Осы. </a:t>
            </a:r>
            <a:r>
              <a:rPr lang="ru-RU" dirty="0">
                <a:solidFill>
                  <a:schemeClr val="bg1"/>
                </a:solidFill>
              </a:rPr>
              <a:t>Острое жало — их грозное оружие, спрятано в конце брюшка. Держатся осы все вместе. Обыкновенные осы строят свои гнезда на чердаках, на ветвях деревьев или кустов, в дуплах. Эти гнезда похожи на большие шары из серого картона. Оса медленно ползает по сухому бревну — скребет челюстями и потом комочек соскобленной древесины смешивает со слюной. Осы любят сладкое, но вообще они хищники, прекрасно ловят мух, слепней.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5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452773"/>
          </a:xfrm>
        </p:spPr>
        <p:txBody>
          <a:bodyPr/>
          <a:lstStyle/>
          <a:p>
            <a:r>
              <a:rPr lang="ru-RU" dirty="0" smtClean="0"/>
              <a:t>Пчелы.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63" y="1003729"/>
            <a:ext cx="6165273" cy="46286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61682" y="1995055"/>
            <a:ext cx="3398520" cy="4572000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Пчелы — </a:t>
            </a:r>
            <a:r>
              <a:rPr lang="ru-RU" dirty="0">
                <a:solidFill>
                  <a:schemeClr val="bg1"/>
                </a:solidFill>
              </a:rPr>
              <a:t>труженики. Одна пчела посещает за рабочий день до 7 тысяч цветков. У пчелы свои способы общения: особым танцем — кружением — пчела-разведчица сообщает о том, где можно собрать много пыльцы. Определенный смысл имеет у пчел и жужжание. Над его разгадкой сейчас работают ученые. Укус пчелы очень болезнен. Пчелиные продукты: мед, воск, прополис</a:t>
            </a:r>
            <a:r>
              <a:rPr lang="ru-RU" dirty="0" smtClean="0">
                <a:solidFill>
                  <a:schemeClr val="bg1"/>
                </a:solidFill>
              </a:rPr>
              <a:t>, пчелиный </a:t>
            </a:r>
            <a:r>
              <a:rPr lang="ru-RU" dirty="0">
                <a:solidFill>
                  <a:schemeClr val="bg1"/>
                </a:solidFill>
              </a:rPr>
              <a:t>яд — это </a:t>
            </a:r>
            <a:r>
              <a:rPr lang="ru-RU" dirty="0" smtClean="0">
                <a:solidFill>
                  <a:schemeClr val="bg1"/>
                </a:solidFill>
              </a:rPr>
              <a:t>лекарство болезней</a:t>
            </a:r>
            <a:r>
              <a:rPr lang="ru-RU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8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902054"/>
          </a:xfrm>
        </p:spPr>
        <p:txBody>
          <a:bodyPr/>
          <a:lstStyle/>
          <a:p>
            <a:r>
              <a:rPr lang="ru-RU" dirty="0" smtClean="0"/>
              <a:t>Комар.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73" y="1008718"/>
            <a:ext cx="6435436" cy="483152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982" y="1683327"/>
            <a:ext cx="3398520" cy="4852555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Комары </a:t>
            </a:r>
            <a:r>
              <a:rPr lang="ru-RU" dirty="0">
                <a:solidFill>
                  <a:schemeClr val="bg1"/>
                </a:solidFill>
              </a:rPr>
              <a:t>при укусе в ранку пускают слюну, от которой сильный зуд, а после укуса малярийного комара вместе со слюной в кровь могут попасть и возбудители тяжелой болезни — малярии. Личинки комаров живут в воде: в лужах, прудах, даже в следах от сапог людей или копыт животных, наполненных водой. В лесу для защиты от комаров надевают накомарники или используют мази, отпугивающие насекомых.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60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099482"/>
          </a:xfrm>
        </p:spPr>
        <p:txBody>
          <a:bodyPr/>
          <a:lstStyle/>
          <a:p>
            <a:r>
              <a:rPr lang="ru-RU" dirty="0" smtClean="0"/>
              <a:t>Комнатная муха.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29" y="909211"/>
            <a:ext cx="6294962" cy="49730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982" y="1714500"/>
            <a:ext cx="3398520" cy="4914900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Комнатная муха</a:t>
            </a:r>
            <a:r>
              <a:rPr lang="ru-RU" i="1" dirty="0">
                <a:solidFill>
                  <a:schemeClr val="bg1"/>
                </a:solidFill>
              </a:rPr>
              <a:t> </a:t>
            </a:r>
            <a:r>
              <a:rPr lang="ru-RU" dirty="0">
                <a:solidFill>
                  <a:schemeClr val="bg1"/>
                </a:solidFill>
              </a:rPr>
              <a:t>распространена повсюду. Личинки мухи живут в толще гниющих остатков. Обычно они заселяют пищевые отходы в контейнерах для мусора, в помойках, на мусорных свалках. Личинки мух могут развиваться и в пищевых отходах в квартире (на дне помойных ведер и т. д.). Комнатные мухи распространяют возбудителей различных заболеваний, главным образом кишечные и глазные инфекции, а также вирус такого тяжелого заболевания, как полиомиелит. Пищу, комнатные мухи находят по запаху.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954009"/>
          </a:xfrm>
        </p:spPr>
        <p:txBody>
          <a:bodyPr/>
          <a:lstStyle/>
          <a:p>
            <a:r>
              <a:rPr lang="ru-RU" dirty="0" smtClean="0"/>
              <a:t>Гусеница.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64275"/>
            <a:ext cx="6096000" cy="45674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982" y="1589809"/>
            <a:ext cx="3398520" cy="4966855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 действительности гусеницами называются только личинки чешуекрылых (бабочек) и отличаются они некоторыми признаками (наличие только 5 пар мягких ложноножек</a:t>
            </a:r>
            <a:r>
              <a:rPr lang="ru-RU" dirty="0" smtClean="0">
                <a:solidFill>
                  <a:schemeClr val="bg1"/>
                </a:solidFill>
              </a:rPr>
              <a:t>). </a:t>
            </a:r>
            <a:r>
              <a:rPr lang="ru-RU" dirty="0">
                <a:solidFill>
                  <a:schemeClr val="bg1"/>
                </a:solidFill>
              </a:rPr>
              <a:t>Гусеница - это злостный вредитель. У неё много врагов. Она является особым лакомством для птиц, но с помощью различных уловок им удается спасаться от гибели.  Некоторые гусеницы похожи на птичий помет, другие - ветки и сучки, а третьи маскируются под цвет листьев. Гусеница </a:t>
            </a:r>
            <a:r>
              <a:rPr lang="ru-RU" dirty="0" err="1">
                <a:solidFill>
                  <a:schemeClr val="bg1"/>
                </a:solidFill>
              </a:rPr>
              <a:t>раковидного</a:t>
            </a:r>
            <a:r>
              <a:rPr lang="ru-RU" dirty="0">
                <a:solidFill>
                  <a:schemeClr val="bg1"/>
                </a:solidFill>
              </a:rPr>
              <a:t> мотылька способна даже обрызгать врага кислотой.  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08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39</TotalTime>
  <Words>254</Words>
  <Application>Microsoft Office PowerPoint</Application>
  <PresentationFormat>Широкоэкранный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 Light</vt:lpstr>
      <vt:lpstr>Метрополия</vt:lpstr>
      <vt:lpstr>           Насекомые.</vt:lpstr>
      <vt:lpstr>Презентация PowerPoint</vt:lpstr>
      <vt:lpstr>Муравьи.</vt:lpstr>
      <vt:lpstr>Шмели. </vt:lpstr>
      <vt:lpstr>                              Осы. </vt:lpstr>
      <vt:lpstr>Пчелы. </vt:lpstr>
      <vt:lpstr>Комар.</vt:lpstr>
      <vt:lpstr>Комнатная муха.</vt:lpstr>
      <vt:lpstr>Гусеница.</vt:lpstr>
      <vt:lpstr>Правила поведения при встрече с насекомыми.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Насекомые.</dc:title>
  <dc:creator>Иван</dc:creator>
  <cp:lastModifiedBy>Иван</cp:lastModifiedBy>
  <cp:revision>4</cp:revision>
  <dcterms:created xsi:type="dcterms:W3CDTF">2015-05-18T15:56:14Z</dcterms:created>
  <dcterms:modified xsi:type="dcterms:W3CDTF">2015-05-18T16:36:11Z</dcterms:modified>
</cp:coreProperties>
</file>