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234" y="-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90" y="2071670"/>
            <a:ext cx="621510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МЕТОДИЧЕСКИЕ РЕКОМЕНДАЦИИ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ПЕДАГОГОВ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организации режимных моментов в дошкольном образовательном учреждении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604" y="428596"/>
            <a:ext cx="5929354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На прогулке может осуществляться и  индивидуальная работа с некоторыми детьми. Как правило, она направлена на совершенствование физических (развитие движений), нравственных качеств ребенка (например: не жадничать, делиться игрушками, уметь общаться, благодарить за помощь и т.п.)  и развитие психических процессов  (внимательность,  наблюдательность, восприятие и т.д.). В плане нужно обязательно указывать вид деятельности,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еѐ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 конкретного воспитанника, с которым планирует индивидуально работать педагог.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На прогулке необходимо  запланировать время  на  самостоятельную деятельность детей.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еѐ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 и  мотивации,  воспитатель  заранее готовит  соответствующие предметы: атрибуты к играм, орудия труда, спортивный инвентарь, материал для изобразительной  и творческой деятельности,  игрушки для сюжетных игр,  соответствующие санитарно-гигиеническим требованиям.  Воспитатель во время прогулки должен обеспечить полную безопасность детей, осуществлять контроль их деятельности на протяжении всей прогулки.   Последовательность структурных компонентов прогулки может варьироваться в зависимости от вида предыдущего занятия. Если дети находились на занятии, требующем повышенной познавательной активности и умственного напряжения, то вначале прогулки  проводятся подвижные игры, пробежки, затем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наблюдения. Если до прогулки  было  физкультурное  или музыкальное занятие,  прогулка начинается с наблюдения или спокойной игры. Каждый из обязательных компонентов прогулки длится от 7 до 15 минут и осуществляется на фоне самостоятельной деятельности детей.      Содержание прогулок определяется образовательной программой ДОУ с учетом педагогических и оздоровительных задач, и строится в соответствии с календарным планированием в каждой возрастной группе.                             Во время прогулки у воспитателя есть возможность понаблюдать за содержанием игр и взаимоотношениями детей и скорректировать их при необходимости. Перед уходом с прогулки дети приводят участок в порядок, собирают выносной материал (трудовые поручения).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ic.pics.livejournal.com/androidtool/67242032/9216/9216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16" y="7215206"/>
            <a:ext cx="2286015" cy="171451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66" y="642910"/>
            <a:ext cx="42862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Возвращение с прогулки, подготовка к обеду и обед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 входом в детский сад, дети вытирают ноги и приучаются заходить спокойно, не толкаясь, не споря, не мешая друг другу. В раздевалке воспитатель следит за процессом переодевания (этические беседы): прививает детям бережное отношение к вещам, воспитывает аккуратность (ребенок должен уметь аккуратно сложить и убрать свои вещи в шкафчик), учит правильной очередности в процессе раздевания.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Далее, аналогично пункту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завтраку, завтрак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00042" y="3286116"/>
            <a:ext cx="592935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ко сну, дневной сон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обеда не нужно сразу укладывать детей спать. После приема пищи должно пройти не менее 10-15 минут. Лучше, чтобы период подготовки ко сну был спокойным, уравновешенным. Детям не рекомендуется отвлекаться шумными играми, эмоциональными разговорами. При  раздевании,  воспитатель  продолжает формировать у детей бережное отношение к вещам, аккуратность.                                                                                                    Обстановка в спальне должна быть спокойной и расслабляющей. Нужный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настрой,положительное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отношение  к дневному сну помогут создать:  нежная колыбельная песня, художественное слово (народные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приговорки).  Воспитатель должен проверить,  удобно  ли  дети  расположились  в  своих кроватях, подойти к каждому, поправить одеяло, погладить  и  пожелать спокойного сна. Так  воспитатель  показывает  ребенку  свою  доброту  и  заботу, создает умиротворенное настроение, способствующее хорошему и спокойному сну.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 descr="http://www.mdou188.vrn.ru/resurs/news/stable/news_big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8" y="1071538"/>
            <a:ext cx="2143140" cy="1430545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9222" name="Picture 6" descr="http://www.detiburg.ru/image/photo/3500/3413/201309/4555.6fe33acb850b8270/4555g.jpg"/>
          <p:cNvPicPr>
            <a:picLocks noChangeAspect="1" noChangeArrowheads="1"/>
          </p:cNvPicPr>
          <p:nvPr/>
        </p:nvPicPr>
        <p:blipFill>
          <a:blip r:embed="rId4"/>
          <a:srcRect t="17335"/>
          <a:stretch>
            <a:fillRect/>
          </a:stretch>
        </p:blipFill>
        <p:spPr bwMode="auto">
          <a:xfrm>
            <a:off x="1500174" y="6786578"/>
            <a:ext cx="3714776" cy="204402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42" y="500034"/>
            <a:ext cx="600079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Подъем после дневного сна, гигиенические процедуры,                          корригирующая гимнастика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Подъем проводится постепенно, по мере пробуждения детей, после подъема организуется корригирующая гимнастика.  Комплекс гимнастики обычно рассчитывают на 2 недели (1 неделя- обучение, 2 неделя- закрепление). После сна дети закрепляют навыки самостоятельного одевания,  а воспитатель помогает им при необходимости. Продолжается работа по воспитанию  культурно-гигиенических навыков,  аккуратности и самостоятельности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28604" y="4000496"/>
            <a:ext cx="607223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Игры, самостоятельная деятельность детей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должен  создать  условия  для  интересной  и  содержательной самостоятельной игровой деятельности детей. Для этого, целесообразно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иногдаменять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интерьер групповой комнаты, вносить  новые  (или  уже  подзабытые) пособия и игрушки, которые будут способствовать возникновению игровых или творческих замыслов у детей.  Большая роль отводится мотивации детей к самостоятельной игровой деятельности. Ребенок должен сам захотеть играть, причем не с воспитателем, а самостоятельно или совместно со сверстниками.  Воспитатель  должен обеспечить  необходимые условия для интересной и содержательной игровой деятельности детей. Для этого,  надо  тщательно  продумать  приемы  и методы, которые будут активизировать    (мотивировать) желание ребенка начать играть самостоятельно  (новизна игрового материала, показ новых, ранее неизвестных действий со знакомыми детям игрушками и пособиями,  искусственное создание проблемной ситуации,  использование дидактической игрушки (любимый игрушечный герой детей), художественное  слово,  рассматривание иллюстраций, прослушивание музыкальных произведений,  предварительное наблюдение за деятельностью взрослых и т.п.)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AutoShape 2" descr="http://excessreserves.ru/gallery/korrigiruyuschie-uprajneniya-dlya-detey-starshey-gruppy-2866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://euroebay.ru/photos/detskiy-massaj-dlya-hodby-6463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velikol.ru/dosta/%D0%A0%D0%B0%D1%81%D1%82%D0%B8%D0%BC+%D0%B4%D0%B5%D1%82%D0%B5%D0%B9+%D0%B7%D0%B4%D0%BE%D1%80%D0%BE%D0%B2%D1%8B%D0%BC%D0%B8a/2440_html_m4aa115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0889" y="2428860"/>
            <a:ext cx="2649879" cy="150019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42" y="714348"/>
            <a:ext cx="5929330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прогулке, 2 прогулка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Организуется аналогично пунктам: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прогулке  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прогулки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Возвращение с прогулки, подготовка к ужину, ужин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Организуется аналогично пункту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Возвращение с прогулки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завтраку, завтрак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игровая деятельность,  уход детей домой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Организуется аналогично пункту: 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Игры,  самостоятельная  деятельность детей</a:t>
            </a:r>
            <a:r>
              <a:rPr lang="ru-RU" sz="14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присутствии ребенка воспитатель может проинформировать родителей о его достижениях в развитии, успехах в группе. Для наглядности,  можно продемонстрировать  родителям  работы детей. Кроме того,  воспитатель информирует родителей  о проблемах, возникших у ребенка  и  способах  их решения, дает, при необходимости консультации по интересующим родителей вопросам.  Очень важно, при информировании родителя о возникших проблемах в воспитании, соблюдать следующее правило: сначала положительное, потом отрицательное. Каким бы ни был ребенок, сколько бы неудобств он вам не доставлял,  нужно найти  положительное  и  похвалить ребенка  в присутствии родителей. И только потом  начинать  о  проблемах. Тактично, ненавязчиво, грамотно, но настойчиво. И обязательно индивидуальный подход к каждой семье. Отдельно стоит обратить внимание  на  процедуру  ухода  ребенка  из детского сада. Ребенок должен не забыть о правилах хорошего тона, а именно попрощаться с воспитателем и детьми группы. Воспитателю и родителям необходимо формировать положительное отношение ребенка к детскому саду и настраивать  на  последующие посещения. Воспитателю, при расставании   с ребенком, рекомендуется использовать фразы, мотивирующие на положительное отношение к детскому саду,  к  сверстникам,  к  взрослым  (До  завтра! Приходи, мы будем тебя ждать!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Мыбудем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скучать по тебе! Приходи завтра обязательно, а то я без тебя не справлюсь (например:  в  исполнении  какого-либо  трудового поручения т.п.)).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928670" y="2071670"/>
            <a:ext cx="4572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56" y="2714612"/>
          <a:ext cx="5572164" cy="4787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Задачи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накопление и обогащение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двигательного опыта детей;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-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формирование у воспитанников потребности в двигательной активности и физическом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совершенствовании;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физических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качеств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Физические упражнения.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Физминутки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динамические паузы.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Гимнастика (утренняя, бодрящая, дыхательная).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Закаливающие процедуры.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Ритмика, ритмопластика.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Подвижные игры, игры с элементами спорта, игры-соревнования.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Игры-имитации, хороводные игры.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Народные подвижные игры.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Пальчиковые игры.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Спортивные упражнения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Разнообразная двигательная деятельность в физкультурном уголке.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480" y="857224"/>
            <a:ext cx="585791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ВИДЫ ДЕЯТЕЛЬНОСТИ ДЕТЕЙ  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14488" y="500034"/>
            <a:ext cx="3497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66" y="928662"/>
          <a:ext cx="6215106" cy="787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464347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игровой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деятельности детей;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формирование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положительного отношения   к себе, к окружающим;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приобщение 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Элементарным общепринятым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нормам и правилам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взаимоотношения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 сверстниками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взрослыми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Сюжетно-ролевые игры: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бытовые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производственные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 общественные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 игры: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игры-имитации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(в том числе игры-этюды),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ролевые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диалоги на основе текста,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драматизации, инсценировки, игры-импровизации.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Режиссерские игры: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игрушками-персонажами,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предметами-заместителями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Игры со строительным материалом: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строительными наборами, конструкторами,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природным материалом: песком, снегом.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Игры-экспериментирования с разными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материалами: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водой, льдом, снегом, светом, звуками, магнитами, бумагой и др.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предметами (в том числе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сюжетно-дидактические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игры-инсценировки);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настольно-печатные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; словесные (в том числе народные).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Интеллектуальные развивающие игры: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головоломки, лабиринты, смекалки;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игры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Никитина,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Воскобовича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др.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Подвижные (в том числе народные) игры: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сюжетные, бессюжетные, игры с элементами соревнований, игры-аттракционы, игры с использованием предметов (мяч, кегли,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кольцеброс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серсо и др.)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Пальчиковые игры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Игры с элементами спорта: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городки, бадминтон, настольный теннис, футбол, хоккей, баскетбол, волейбол.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Досуговые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игры: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игры-забавы, игры-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развлечения, интеллектуальные, празднично-карнавальные, театрально-постановочные.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Проектная деятельность.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8" y="857224"/>
          <a:ext cx="6286544" cy="787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977"/>
                <a:gridCol w="485156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продуктивной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деятельности;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детского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творчества;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приобщение к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изобразительному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искусству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Рисование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(гуашь, акварель, мелки, сангина, пастель, тушь);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лепка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(глина, пластилин, пластика); аппликация (бумага, ткань, природные материалы):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замыслу,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заданную тему.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Художественный труд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(поделки из бумаги, картона, поролона, ткани, природного, бросового материала и др.):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украшения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 праздникам,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поделки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для выставок детского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творчества, подарки, сувениры, декорации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 театрализованным спектаклям,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украшение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предметов личного пользования и др.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Конструирование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из строительного материала и деталей конструктора: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образцу (схеме, чертежу, модели),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условиям,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замыслу.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Конструирование из бумаги: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выкройке,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схеме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(оригами).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Свободное конструирование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из природного материала (постройки из песка и снега).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Творческая продуктивная деятельность с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использованием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нетрадиционных техник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изобразительной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деятельности (монотипия,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кляксография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оттиск, тиснение,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набрызг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др.).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Творческая продуктивная деятельность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воображения и фантазии («Жители неизвестной планеты», «Сказочное животное»,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Необыкновенный вид транспорта»,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Волшебное дерево» и др.)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Разнообразная творческая деятельность: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-рисование иллюстраций к литературным и музыкальным произведениям;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создание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коллажей, панно, композиций с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использованием разных видов продуктивной </a:t>
                      </a:r>
                      <a:r>
                        <a:rPr lang="ru-RU" sz="1100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деятельности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др.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Детский дизайн: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архитектурно-художественное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моделирование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Цветочный город», «Наша улица», «Дворец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Снежной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королевы»,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7298" y="428596"/>
            <a:ext cx="4135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продуктивная</a:t>
            </a:r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22" y="642910"/>
            <a:ext cx="485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80" y="1714480"/>
          <a:ext cx="5857940" cy="6406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18"/>
                <a:gridCol w="4376622"/>
              </a:tblGrid>
              <a:tr h="4467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свободного общения со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взрослыми и детьми;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развитие всех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компонентов устной речи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детей в различных видах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детской деятельности;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практическое овладение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воспитанниками нормами речи.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Свободное общение на разные темы.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Ситуативные беседы.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Художественно-речевая деятельность: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сочинение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сказок, рассказов, стихов, загадок, пословиц, дразнилок;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придумывание сценариев для театрализованных игр-инсценировок.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Специальное моделирование ситуаций общения: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«Интервью», «У меня зазвонил телефон», «Телеканал детского сада представляет» и др.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 игры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(на знакомство детей друг с другом, создание положительных эмоций;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эмпатии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навыков взаимодействия и др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.)Придумывание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этюдов для театрализации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невербальные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средства выразительности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Театрализованные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режиссерские игры, игры-фантазирования по мотивам литературных произведений.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Подвижные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(в том числе народные) игры с диалогом.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Дидактические словесные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(в том числе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народные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 игры.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Викторины. </a:t>
                      </a: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Проектная деятельность,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например, «Напиши письмо Деду Морозу»; «Книжка-малышка».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42" y="785786"/>
            <a:ext cx="58579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режимные моменты в детском саду: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Прием детей, осмотр, игры, утренняя гимнастика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Подготовка к завтраку, завтрак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Игры и детские виды деятельности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Образовательная деятельность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Подготовка к прогулке, 1 прогулка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Возвращение с прогулки, подготовка к обеду, обед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Подготовка ко сну, дневной сон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8.Подъем после дневного сна, гигиенические процедуры, корригирующая гимнастика (закаливающие мероприятия)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Игры, самостоятельная деятельность детей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Подготовка к прогулке, 2 прогулка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Возвращение с прогулки, подготовка к ужину, ужин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Игры, самостоятельная деятельность детей, уход детей домой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42" y="714348"/>
            <a:ext cx="607223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сновные нормативно-правовые документы: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 Федеральный закон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образовании в Российской Федерации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29.12.2012 ,N 273-ФЗ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 Приказ Министерства образования и науки Российской Федерации от17 октября 2013 г. № 1155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утверждении федерального государственного образовательного стандарта дошкольного образования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 Постановление Главного государственного санитарного врача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Российской Федерации от 15 мая 2013 г. N 26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 утверждении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2.4.1.3049-13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Санитарно-эпидемиологические требования к устройству, содержанию и организации режима работы дошкольных образовательных организаций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рограмма ДОУ 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ежим дня (на  теплый и холодный период времени),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Ррасписание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образовательной деятельности.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ерспективные и календарные планы.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8" y="357158"/>
            <a:ext cx="6572272" cy="849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ОРГАНИЗАЦИИ РЕЖИМНЫХ МОМЕНТОВ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ДОШКОЛЬНОМ ОБРАЗОВАТЕЛЬНОМ УЧРЕЖДЕНИИ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детей, осмотр, игры, утренняя гимнастика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детей воспитателем  может осуществляться  в группе  или  на участке  (в теплое время года), что необходимо заранее указать при планировании работы. Самое главное  в  утренний  прием  -  создать  хорошее настроение,  как  ребенку,  так  и  его  родителям.  Это  обеспечивает  позитивный настрой на предстоящий день и является залогом взаимопонимания и эффективного взаимодействия детского сада и семьи воспитанника.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утреннего приема воспитатель обращает внимание на внешний вид детей  (опрятность  и  аккуратность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этические  беседы). Пришедшие  дети должны здороваться с воспитателем и другими детьми группы, включаться  в игры. Воспитатель следит, чтобы дети  не  ссорились,  не  мешали  друг  другу (нравственные беседы).  В  случае,  если  ребенок  стеснителен,  застенчив,  не  в настроении или по каким-либо другим причинам не может самостоятельно выбрать себе занятие, воспитатель должен помочь ему: подключить к играющим детям, помочь в выборе игрушек, поиграть  вместе  с  ребенком или дать ему какое-либо конкретное поручение.   Воспитатель  создает условия  для  организации  уже  знакомых  детям  игр, (настольно-печатные, игры с дидактическими игрушками и пособиями, строительные игры с конструктором, сюжетно-ролевые),  новые  игры  в  это время не даются. Также, утром можно запланировать: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трудовую деятельность (поручения, дежурства),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наблюдения (за трудом взрослого, погодными явлениями, растениями, насекомыми, животными и т.п.),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групповые или индивидуальные беседы (например, социальной или нравственной направленности), дети должны уметь вступать и поддерживать диалог,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индивидуальную работу с детьми (формирование, развитие (или коррекция при необходимости) знаний, умений, навыков по  направлениям развития: речевое, физическое, познавательное, социально-коммуникативное, художественно-эстетическое  развитие)).Индивидуальная  работа  направлена  на поддержку детской индивидуальности.  Как правило, это работа  с  детьми: которые пропустили по какой-либо  причине  новые  темы;  отстают  в  освоении каких-либо разделов образовательной программы, либо наоборот те, кто отличается любознательностью, пытливостью и познавательной активностью.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утренний отрезок времени воспитатель проводит гимнастику с детьми в группе  или отводит  их  на гимнастику в физкультурный зал. При этом, воспитатель  помогает инструктору по физическому развитию, занимается вместе с детьми, при необходимости, поправляет и  корректирует  выполнение упражнений детьми.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80" y="428596"/>
            <a:ext cx="5929330" cy="80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завтраку, завтрак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подготовки к приему пищи (аналогично: обед, полдник, ужин), как правило, используется воспитателем для проведения работы по формированию и развитию культурно-гигиенических навыков.  Организация умывания проводится постепенно, небольшими группами детей. Воспитатель напоминает детям правила поведения в умывальной комнате  (художественное слово, беседы о чистоте) - дети не должны разбрызгивать воду, должны поддерживать порядок и чистоту,  после  мытья  рук  сразу  же  закрывать  воду,  не  оставлять краны открытыми.  Необходимо обратить внимание на действия детей:  они должны закатать рукава, намыливать руки и выполнять прочие процедуры над раковиной. Дети должны знать, что пользоваться можно только  своим полотенцем, а после процедуры умывания нужно аккуратно вешать его на свое место  (по картинке).  Со 2 младшей группы  (3-4  года)  можно  использовать сигнальные картинки-схемы, расположенные над умывальными раковинами, указывающие на последовательность действий процедуры. Данные процедуры должны проводиться в спокойной, доброжелательной обстановке, обеспечивая хорошее настроение детям во время приема пищи. При  организации  завтрака,  воспитатель  обязательно  обращает  внимание детей на эстетику сервировки столов к завтраку (стол должен быть сервирован посудой, столовыми приборами  (ложка,  вилка  (со  2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мл.гр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.),  на  столе  должны быть салфетки), дает оценку детям-дежурным (со 2 мл. гр. дети могут помогать расставлять салфетницы и хлебницы на столы). В зависимости от меню, можно уточнить названия некоторых блюд (название каши, напитка, с чем бутерброд и т.п.).  Важно отметить заботу  помощника  воспитателя  и  поваров  о  детях,  в нескольких словах обозначить  полезность  и необходимость  питания  для человека (в соответствии с возрастом детей). В процессе еды,  воспитатель контролирует осанку детей, мотивирует, чтобы дети съели всю предложенную пищу. Однако, если аппетита у ребенка нет и он отказывается от еды, то лучше не заставлять. Насильственный прием пищи ничего хорошего не даст, ни для физического, ни для психологического здоровья ребенка. Также, решаются задачи воспитания культурно-гигиенических навыков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приѐма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пищи  (правильно держать ложку (вилку), кружку, не разговаривать с полным ртом, откусывать небольшими кусочками, тщательно пережевывать пищу, стараться не сорить вокруг, пользоваться при необходимости салфеткой и т.п.).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56" y="571472"/>
            <a:ext cx="564360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Спокойные игры и детские виды деятельности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группе воспитатель создает условия для организации детьми разны видов деятельности  (игровая,  трудовая,  двигательная  и  т.д.),  а  в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календарноплане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отражает, для каких видов деятельности  будут  созданы  условия  предметно-развивающей среде  (с  указанием  названия  и  цели  деятельности. Если игра новая, воспитатель помогает детям ее организовать,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разъясняе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правила, особенности игры, стимулирует развитие игрового сюжета. Задач педагога, чтобы со временем, новая игра перешла из совместной  (вместе  воспитателем), в самостоятельную игровую деятельность.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detskiisadik.ru/wp-content/uploads/2017/03/600x401_0_14fdd074b3906dc9af02b8496f5d0b58@800x534_0x59f91261_1781364441381418162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8" y="4500562"/>
            <a:ext cx="5715000" cy="3818255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8" y="357158"/>
            <a:ext cx="6357958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деятельность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деятельность  в дошкольном образовательном учреждении  является непрерывной и  происходит  в  течении  всего  времени пребывания ребенка дошкольника в детском саду, за исключением времени, отведенного для дневного сна.  Образовательная деятельность  проводится согласно  утвержденному расписанию и календарному  плану, в котором указаны  цель, задачи и программное содержание в соответствии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собразовательной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программой, реализуемой в учреждении. Образовательная деятельность  должна органично вытекать из тех видов деятельности, которыми были заняты дети на предыдущем этапе.    Как  правило,  на  занятии  воспитатель  ставит  не  менее  3 задач: образовательная, воспитательная, развивающая.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Большая роль отводится созданию мотивации у детей к образовательной деятельности. Для этого, воспитателю следует тщательно продумать увлекательные игровые приемы и методы, которые будут активизировать любознательность ребенка (проблемные ситуации, помощь сказочному герою, фантазирование, путешествие, поисково-исследовательские  задания и экспериментирование, создание проектов и т.п.).  Воспитателю,  необходимо хорошо знать и учитывать при планировании возрастные психологические особенности детей дошкольного возраста, строго соблюдать длительность (в соответствии с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и  последовательность  занятий,  в  соответствии  с утвержденным в ДОУ расписанием ОД.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Так, например, новая тема у дошкольников требует неоднократного повторения (через 2 дня, через 4 дня, через неделю, через 2 недели, через месяц). Для повышения качества воспитательно-образовательного  процесса, воспитателю необходимо еженедельно отслеживать, как каждый конкретный ребенок в группе справляется с поставленными в календарном плане задачами, вести  дневник наблюдения: педагогическая  оценка  индивидуального развития детей  дошкольного возраста. На основании полученных данных, воспитатель может сформировать подгруппы детей и планировать на занятиях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задания (для одаренных детей, для детей с ОНР, с ОВЗ и т.п.), вести планомерную индивидуальную работу с конкретными  детьми,  а  также, использовать полученные данные для эффективного планирования воспитательно-образовательного процесса на перспективу.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www.doal.ru/sites/default/files/styles/large/public/1512183.jpg?itok=SEmUVU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80" y="7572396"/>
            <a:ext cx="2337557" cy="1362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8" y="714348"/>
            <a:ext cx="571504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прогулке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Прежде чем отправиться на прогулку,  необходимо  навести  порядок  в группе. Воспитатель привлекает детей  к  трудовой  деятельности  (поручения): собрать игрушки и расставить их по местам, убрать пособия и материалы, которые использовались в образовательной деятельности. Перед одеванием,  воспитатель  напоминает  детям  правила  поведения  в раздевальной комнате  (этическая беседа). В данном режимном моменте воспитатель формирует у детей навыки одевания и культуры поведения при одевании, решает широкий круг образовательных  задач:  название  одежды,  ее назначение, название деталей одежды, активизация словаря на тему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обращает внимание детей на последовательность одевания, а перед выходом на прогулку на внешний вид детей. Если в процессе одевания у кого-либо проявляются очевидные ошибки, воспитатель устраняет их вместе с другими детьми группы, вызывая при этом у детей желание помочь друг другу.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s://im0-tub-ru.yandex.net/i?id=fa1eca4d9b74fb9540a0795ecc957630-l&amp;n=13"/>
          <p:cNvPicPr>
            <a:picLocks noChangeAspect="1" noChangeArrowheads="1"/>
          </p:cNvPicPr>
          <p:nvPr/>
        </p:nvPicPr>
        <p:blipFill>
          <a:blip r:embed="rId3"/>
          <a:srcRect r="1666" b="7635"/>
          <a:stretch>
            <a:fillRect/>
          </a:stretch>
        </p:blipFill>
        <p:spPr bwMode="auto">
          <a:xfrm>
            <a:off x="1500174" y="4929190"/>
            <a:ext cx="4214842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БЕНКЕ\Красивые фоны для презентаций\рамки други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66" y="285720"/>
            <a:ext cx="6500834" cy="849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прогулки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Каждая прогулка, в обязательном порядке планируется воспитателем в календарном плане ежедневно и проводится, как правило, в первую и вторую половину дня  (с  учетом  погоды,  в  соответствии  с  требованиями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В процессе прогулки,  воспитатель  создает условия для  организации  детьми интересной и разнообразной деятельности. Для этого, в наличии должны быть выносные  игрушки и вспомогательный инвентарь, правилам  обращения  с которым воспитатель обучает детей на прогулке или предварительно в группе.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правило, прогулка включает следующие виды детской деятельности: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Наблюдение за живыми и неживыми объектами:  птицы,  насекомые, животные, солнце, снег, вода, песок, глина, погодные явления, транспорт, труд взрослых и т.д.При планировании наблюдений воспитатель продумывает: оборудование и материалы, используемые по ходу наблюдения, размещение детей; приемы привлечения внимания детей к наблюдению  (сюрпризные моменты, загадки, постановка познавательной задачи, проблемная ситуация); приемы активизации умственной деятельности (поисковые вопросы, действия, сравнение, использование детского опыта)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Прогулка может включать в себя трудовую деятельность.  Виды и формы трудовой деятельности детей на прогулке: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поручения (индивидуальные и групповые);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коллективный труд;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хозяйственно-бытовой труд (на веранде, участке);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 на цветнике, газонах, огороде;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В двигательную деятельность  детей  на  прогулке  следует  включать подвижные игры. Выбор игр зависит от времени года, погоды, предшествующего проводимого  занятия, времени проведения прогулки (вечером или утром):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на утренней прогулке: в младшей группе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6-10 мин, в средней группе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10-15 мин,  в старшей и подготовительной группах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20-25 мин.;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на вечерней прогулке: в младшей и в средней группах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10-15 мин,  в старшей и подготовительной группах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12-15 мин.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Обычно, в течении прогулки воспитатель организует  1-2  игры  большой подвижности; 1-2 игры малой и средней подвижности; 1-2игры на выбор детей.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можно дополнять или заменять  спортивными упражнениями, а  в старшем дошкольном возрасте,  спортивными  играми, играми с элементами соревнований.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спортивным упражнениям относятся: катание на санках, на лыжах, катание на велосипедах, самокатах.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спортивным играм относятся: городки,  баскетбол, бадминтон, настольный теннис, футбол, хоккей.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3707</Words>
  <PresentationFormat>Экран (4:3)</PresentationFormat>
  <Paragraphs>195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2017-07-20T05:29:47Z</dcterms:created>
  <dcterms:modified xsi:type="dcterms:W3CDTF">2017-07-24T03:49:26Z</dcterms:modified>
</cp:coreProperties>
</file>