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21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937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7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94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6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7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36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172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859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23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7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98477-085F-4B69-B8A8-F153C28F8389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EB4F-A9DD-4CB1-B46D-34D0C63AE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3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" y="116699"/>
            <a:ext cx="5721532" cy="3654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402" y="92674"/>
            <a:ext cx="5332783" cy="3381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72" y="3316844"/>
            <a:ext cx="5212082" cy="3476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2773" y="3511017"/>
            <a:ext cx="3965734" cy="3161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254047" y="4489969"/>
            <a:ext cx="20580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preparing papers for meeting!!!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32875" y="5258184"/>
            <a:ext cx="2058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Checking the Head’s email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235262" y="3862604"/>
            <a:ext cx="3100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Alex Turner. Applicant </a:t>
            </a:r>
            <a:endParaRPr lang="en-US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Network Manager)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178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job  interview 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67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1597" y="396630"/>
            <a:ext cx="5257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job interview associated with?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678" y="1494386"/>
            <a:ext cx="8650752" cy="444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5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7" y="287383"/>
            <a:ext cx="10855394" cy="599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8537" y="1166843"/>
            <a:ext cx="91309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PARTICIPANT SELF-EVALUATION FORM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After you participate in a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lesson,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answer the following questions by putting a check [v] in the appropriate spaces.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When you spoke, how often did you use English?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A. All the time.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B. Most of the time.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C. Some of the time.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D. None of the time.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How many times did you have a chance to speak during the 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lesson?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A. Five or more times.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B. Three or four times.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C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One or two times.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D. None of the times.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3407" y="766921"/>
            <a:ext cx="102282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Did you have any problems during the 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lesson?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Check any of the following that apply to you: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A. I didn’t understand the topic.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didn’t know enough about the topic to contribute ideas.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couldn’t think of anything to say.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D. I had problems with vocabulary. I didn’t know the right words in English to say what I wanted.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E.I had problems with grammar.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F. I had some problems with my pronunciation.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G. I haven’t had enough practice in speaking English and I just couldn’t get the words out.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H. It was difficult to use the expressions for this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lesson.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I. Other speakers interrupted me.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J. Other speakers didn’t give me the chance to talk.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felt nervous or shy.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L. Nobody paid attention to what I said.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 couldn’t understand the other speakers.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N. I think I talked too much.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 0. Other problems.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24297" y="1375849"/>
            <a:ext cx="92485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Overall, how do you think your group did?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Excellent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Satisfactory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Weak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Unsatisfactory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35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244</Words>
  <Application>Microsoft Office PowerPoint</Application>
  <PresentationFormat>Широкоэкранный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A  job  interview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2019-11-20T17:13:10Z</dcterms:created>
  <dcterms:modified xsi:type="dcterms:W3CDTF">2019-11-20T22:41:57Z</dcterms:modified>
</cp:coreProperties>
</file>