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1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5" r:id="rId13"/>
    <p:sldId id="276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7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E1E79-2404-41A0-97EC-5C0C1548981E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EBA80-6AD1-4DD1-9344-D6AC16DDF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EBA80-6AD1-4DD1-9344-D6AC16DDF53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3AA74-B60D-4696-B5B7-678FDC927A6D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FF68-30E2-478D-B04A-30D7CA6B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>
                <a:alpha val="16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815290" cy="1857388"/>
          </a:xfrm>
          <a:noFill/>
          <a:ln w="28575"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soft" dir="tl"/>
          </a:scene3d>
          <a:sp3d extrusionH="76200" prstMaterial="matte">
            <a:bevelT prst="relaxedInset"/>
            <a:extrusionClr>
              <a:srgbClr val="FFC000"/>
            </a:extrusionClr>
          </a:sp3d>
        </p:spPr>
        <p:txBody>
          <a:bodyPr>
            <a:noAutofit/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endParaRPr lang="ru-RU" sz="6000" b="1" dirty="0">
              <a:ln/>
              <a:solidFill>
                <a:srgbClr val="F217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571472" y="3071810"/>
            <a:ext cx="7429552" cy="3571900"/>
          </a:xfrm>
          <a:prstGeom prst="flowChartMultidocumen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3714753"/>
            <a:ext cx="1650274" cy="2714644"/>
          </a:xfrm>
          <a:prstGeom prst="rect">
            <a:avLst/>
          </a:prstGeom>
          <a:noFill/>
        </p:spPr>
      </p:pic>
      <p:pic>
        <p:nvPicPr>
          <p:cNvPr id="4100" name="Picture 4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000504"/>
            <a:ext cx="1435960" cy="2362105"/>
          </a:xfrm>
          <a:prstGeom prst="rect">
            <a:avLst/>
          </a:prstGeom>
          <a:noFill/>
        </p:spPr>
      </p:pic>
      <p:pic>
        <p:nvPicPr>
          <p:cNvPr id="4101" name="Picture 5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286256"/>
            <a:ext cx="1113717" cy="1832025"/>
          </a:xfrm>
          <a:prstGeom prst="rect">
            <a:avLst/>
          </a:prstGeom>
          <a:noFill/>
        </p:spPr>
      </p:pic>
      <p:pic>
        <p:nvPicPr>
          <p:cNvPr id="4102" name="Picture 6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429132"/>
            <a:ext cx="1000132" cy="1527670"/>
          </a:xfrm>
          <a:prstGeom prst="rect">
            <a:avLst/>
          </a:prstGeom>
          <a:noFill/>
        </p:spPr>
      </p:pic>
      <p:pic>
        <p:nvPicPr>
          <p:cNvPr id="4103" name="Picture 7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572008"/>
            <a:ext cx="785818" cy="1292644"/>
          </a:xfrm>
          <a:prstGeom prst="rect">
            <a:avLst/>
          </a:prstGeom>
          <a:noFill/>
        </p:spPr>
      </p:pic>
      <p:pic>
        <p:nvPicPr>
          <p:cNvPr id="4104" name="Picture 8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714884"/>
            <a:ext cx="642942" cy="1057618"/>
          </a:xfrm>
          <a:prstGeom prst="rect">
            <a:avLst/>
          </a:prstGeom>
          <a:noFill/>
        </p:spPr>
      </p:pic>
      <p:sp>
        <p:nvSpPr>
          <p:cNvPr id="14" name="Волна 13"/>
          <p:cNvSpPr/>
          <p:nvPr/>
        </p:nvSpPr>
        <p:spPr>
          <a:xfrm>
            <a:off x="785786" y="785794"/>
            <a:ext cx="7715304" cy="2271722"/>
          </a:xfrm>
          <a:prstGeom prst="wave">
            <a:avLst>
              <a:gd name="adj1" fmla="val 12500"/>
              <a:gd name="adj2" fmla="val 0"/>
            </a:avLst>
          </a:prstGeom>
          <a:ln w="76200"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Русская матрешка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ека\Desktop\матрешки\матрешки\погрему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1974"/>
            <a:ext cx="5891657" cy="481866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Волна 2"/>
          <p:cNvSpPr/>
          <p:nvPr/>
        </p:nvSpPr>
        <p:spPr>
          <a:xfrm>
            <a:off x="500034" y="4286256"/>
            <a:ext cx="5000660" cy="1714512"/>
          </a:xfrm>
          <a:prstGeom prst="wave">
            <a:avLst>
              <a:gd name="adj1" fmla="val 12500"/>
              <a:gd name="adj2" fmla="val -1969"/>
            </a:avLst>
          </a:prstGeom>
          <a:ln w="76200">
            <a:solidFill>
              <a:schemeClr val="tx1">
                <a:lumMod val="85000"/>
              </a:schemeClr>
            </a:soli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bliqueTop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270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матрешка</a:t>
            </a:r>
            <a:endParaRPr lang="ru-RU" sz="4800" dirty="0">
              <a:ln w="12700"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4500562" y="5214950"/>
            <a:ext cx="4214842" cy="1285884"/>
          </a:xfrm>
          <a:prstGeom prst="flowChartTerminator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погремушка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C0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Жека\Desktop\матрешки\матрешки\теат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6986" y="1714488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Жека\Desktop\матрешки\матрешки\колобок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0319" y="4372338"/>
            <a:ext cx="2669399" cy="2353903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4099" name="Picture 3" descr="C:\Users\Жека\Desktop\матрешки\матрешки\сказка гуси лебеди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396581"/>
            <a:ext cx="2786082" cy="2247129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2500298" y="214290"/>
            <a:ext cx="4000528" cy="1285884"/>
          </a:xfrm>
          <a:prstGeom prst="horizontalScroll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9050"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театр</a:t>
            </a:r>
            <a:endParaRPr lang="ru-RU" sz="5400" b="1" i="1" dirty="0">
              <a:ln w="19050"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Волна 5"/>
          <p:cNvSpPr/>
          <p:nvPr/>
        </p:nvSpPr>
        <p:spPr>
          <a:xfrm rot="16200000">
            <a:off x="5679273" y="892967"/>
            <a:ext cx="4143404" cy="2786050"/>
          </a:xfrm>
          <a:prstGeom prst="wave">
            <a:avLst/>
          </a:prstGeom>
          <a:gradFill flip="none" rotWithShape="1">
            <a:gsLst>
              <a:gs pos="58000">
                <a:srgbClr val="000082">
                  <a:alpha val="97000"/>
                </a:srgbClr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1"/>
            <a:tileRect/>
          </a:gradFill>
          <a:ln w="7620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accent4">
                    <a:lumMod val="75000"/>
                  </a:schemeClr>
                </a:solidFill>
              </a:ln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 rot="16200000">
            <a:off x="-750115" y="1035843"/>
            <a:ext cx="4071966" cy="2571736"/>
          </a:xfrm>
          <a:prstGeom prst="flowChartPunchedTape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1"/>
            <a:tileRect/>
          </a:gradFill>
          <a:ln w="76200"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Жека\Desktop\матрешки\матрешки\магниты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5" y="321984"/>
            <a:ext cx="5286412" cy="398473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3" name="Волна 2"/>
          <p:cNvSpPr/>
          <p:nvPr/>
        </p:nvSpPr>
        <p:spPr>
          <a:xfrm>
            <a:off x="357158" y="4357694"/>
            <a:ext cx="4786346" cy="2000264"/>
          </a:xfrm>
          <a:prstGeom prst="wav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tx2">
                    <a:lumMod val="25000"/>
                  </a:schemeClr>
                </a:solidFill>
              </a:rPr>
              <a:t>матрешки</a:t>
            </a:r>
            <a:endParaRPr lang="ru-RU" sz="5400" b="1" i="1" dirty="0">
              <a:ln w="12700">
                <a:solidFill>
                  <a:schemeClr val="tx2">
                    <a:lumMod val="10000"/>
                  </a:schemeClr>
                </a:solidFill>
              </a:ln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4500562" y="5143512"/>
            <a:ext cx="4143404" cy="1285884"/>
          </a:xfrm>
          <a:prstGeom prst="flowChartTerminator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магниты</a:t>
            </a:r>
            <a:endParaRPr lang="ru-RU" sz="4800" b="1" i="1" dirty="0">
              <a:ln w="12700"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ека\Desktop\матрешки\матрешки\грел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3214710" cy="321471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317500"/>
          </a:effectLst>
        </p:spPr>
      </p:pic>
      <p:pic>
        <p:nvPicPr>
          <p:cNvPr id="5123" name="Picture 3" descr="C:\Users\Жека\Desktop\матрешки\матрешки\грлк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29403"/>
            <a:ext cx="2500330" cy="337578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Волна 3"/>
          <p:cNvSpPr/>
          <p:nvPr/>
        </p:nvSpPr>
        <p:spPr>
          <a:xfrm>
            <a:off x="357158" y="214290"/>
            <a:ext cx="5857916" cy="1928826"/>
          </a:xfrm>
          <a:prstGeom prst="wave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9050">
                  <a:solidFill>
                    <a:schemeClr val="tx2">
                      <a:lumMod val="10000"/>
                    </a:schemeClr>
                  </a:solidFill>
                </a:ln>
              </a:rPr>
              <a:t>матрешка</a:t>
            </a:r>
            <a:endParaRPr lang="ru-RU" sz="5400" b="1" i="1" dirty="0">
              <a:ln w="19050">
                <a:solidFill>
                  <a:schemeClr val="tx2">
                    <a:lumMod val="10000"/>
                  </a:schemeClr>
                </a:solidFill>
              </a:ln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85786" y="2071678"/>
            <a:ext cx="4572032" cy="1143008"/>
          </a:xfrm>
          <a:prstGeom prst="flowChartTerminator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2700"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грелка</a:t>
            </a:r>
            <a:endParaRPr lang="ru-RU" sz="5400" b="1" i="1" dirty="0">
              <a:ln w="12700">
                <a:solidFill>
                  <a:srgbClr val="C00000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4714876" y="3429000"/>
            <a:ext cx="2000264" cy="785818"/>
          </a:xfrm>
          <a:prstGeom prst="flowChartTerminator">
            <a:avLst/>
          </a:prstGeom>
          <a:ln w="76200"/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на</a:t>
            </a:r>
            <a:endParaRPr lang="ru-RU" sz="4800" b="1" i="1" dirty="0">
              <a:ln w="1270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4000496" y="4500570"/>
            <a:ext cx="4786346" cy="1643074"/>
          </a:xfrm>
          <a:prstGeom prst="wav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270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чайник</a:t>
            </a:r>
            <a:endParaRPr lang="ru-RU" sz="5400" b="1" i="1" dirty="0">
              <a:ln w="12700">
                <a:solidFill>
                  <a:schemeClr val="bg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Жека\Desktop\матрешки\матрешки\600_e41b7c9651.jpg"/>
          <p:cNvPicPr>
            <a:picLocks noChangeAspect="1" noChangeArrowheads="1"/>
          </p:cNvPicPr>
          <p:nvPr/>
        </p:nvPicPr>
        <p:blipFill>
          <a:blip r:embed="rId2"/>
          <a:srcRect l="762" t="877" r="762" b="877"/>
          <a:stretch>
            <a:fillRect/>
          </a:stretch>
        </p:blipFill>
        <p:spPr bwMode="auto">
          <a:xfrm>
            <a:off x="2319812" y="1656460"/>
            <a:ext cx="4395328" cy="3810410"/>
          </a:xfrm>
          <a:prstGeom prst="rect">
            <a:avLst/>
          </a:prstGeom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  <a:softEdge rad="112500"/>
          </a:effectLst>
        </p:spPr>
      </p:pic>
      <p:sp>
        <p:nvSpPr>
          <p:cNvPr id="3" name="Блок-схема: перфолента 2"/>
          <p:cNvSpPr/>
          <p:nvPr/>
        </p:nvSpPr>
        <p:spPr>
          <a:xfrm>
            <a:off x="428596" y="214290"/>
            <a:ext cx="6143668" cy="1500198"/>
          </a:xfrm>
          <a:prstGeom prst="flowChartPunchedTape">
            <a:avLst/>
          </a:prstGeom>
          <a:ln w="76200">
            <a:solidFill>
              <a:schemeClr val="accent5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/>
              <a:t>матрешка</a:t>
            </a:r>
            <a:endParaRPr lang="ru-RU" sz="5400" b="1" i="1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43108" y="5000636"/>
            <a:ext cx="5715040" cy="1357322"/>
          </a:xfrm>
          <a:prstGeom prst="flowChartTerminator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 w="12700">
                  <a:solidFill>
                    <a:srgbClr val="00206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брелок</a:t>
            </a:r>
            <a:endParaRPr lang="ru-RU" sz="5400" b="1" i="1" dirty="0">
              <a:ln w="12700">
                <a:solidFill>
                  <a:srgbClr val="002060"/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Жека\Desktop\матрешки\матрешки\елочные игру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496"/>
            <a:ext cx="3643338" cy="3643338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олна 2"/>
          <p:cNvSpPr/>
          <p:nvPr/>
        </p:nvSpPr>
        <p:spPr>
          <a:xfrm>
            <a:off x="285720" y="214290"/>
            <a:ext cx="4500594" cy="1571636"/>
          </a:xfrm>
          <a:prstGeom prst="wav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елочные</a:t>
            </a:r>
            <a:endParaRPr lang="ru-RU" sz="5400" b="1" i="1" dirty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4500562" y="1428736"/>
            <a:ext cx="4286280" cy="1285884"/>
          </a:xfrm>
          <a:prstGeom prst="flowChartTerminator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игрушки</a:t>
            </a:r>
            <a:endParaRPr lang="ru-RU" sz="4800" b="1" i="1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ека\Desktop\матрешки\матрешки\m00007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00504"/>
            <a:ext cx="3143272" cy="269692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Горизонтальный свиток 2"/>
          <p:cNvSpPr/>
          <p:nvPr/>
        </p:nvSpPr>
        <p:spPr>
          <a:xfrm>
            <a:off x="2143108" y="2857496"/>
            <a:ext cx="4786346" cy="1357322"/>
          </a:xfrm>
          <a:prstGeom prst="horizontalScroll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ln w="1270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спасибо</a:t>
            </a:r>
            <a:endParaRPr lang="ru-RU" sz="7200" b="1" i="1" dirty="0">
              <a:ln w="12700">
                <a:solidFill>
                  <a:schemeClr val="tx1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Жека\Desktop\матрешки\матрешки\семеновск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42852"/>
            <a:ext cx="3000396" cy="300039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Жека\Desktop\матрешки\матрешки\полхов майда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5" y="142854"/>
            <a:ext cx="3143271" cy="302965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29" name="Picture 5" descr="C:\Users\Жека\Desktop\матрешки\матрешки\загорска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000504"/>
            <a:ext cx="3690939" cy="266428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Жека\Desktop\матрешки\матрешки\5359556_kokesh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46661"/>
            <a:ext cx="6215106" cy="4661330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Горизонтальный свиток 2"/>
          <p:cNvSpPr/>
          <p:nvPr/>
        </p:nvSpPr>
        <p:spPr>
          <a:xfrm>
            <a:off x="642910" y="285728"/>
            <a:ext cx="8001056" cy="1357322"/>
          </a:xfrm>
          <a:prstGeom prst="horizontalScroll">
            <a:avLst/>
          </a:prstGeom>
          <a:gradFill flip="none" rotWithShape="1">
            <a:gsLst>
              <a:gs pos="18000">
                <a:srgbClr val="E6DCAC">
                  <a:alpha val="53000"/>
                </a:srgbClr>
              </a:gs>
              <a:gs pos="50000">
                <a:srgbClr val="E6D78A"/>
              </a:gs>
              <a:gs pos="30000">
                <a:srgbClr val="C7AC4C"/>
              </a:gs>
              <a:gs pos="53000">
                <a:srgbClr val="E6D78A">
                  <a:alpha val="0"/>
                </a:srgbClr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1"/>
            <a:tileRect/>
          </a:gra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2857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Японская игрушка</a:t>
            </a:r>
            <a:endParaRPr lang="ru-RU" sz="4400" b="1" i="1" dirty="0"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01600">
                  <a:srgbClr val="7030A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>
                <a:alpha val="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ека\Desktop\матрешки\матрешки\изг мат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27406"/>
            <a:ext cx="3714776" cy="293071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0" name="Picture 2" descr="C:\Users\Жека\Desktop\матрешки\матрешки\заготовк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941449"/>
            <a:ext cx="4143404" cy="370226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1214414" y="428604"/>
            <a:ext cx="6858048" cy="1285884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19050">
                  <a:solidFill>
                    <a:srgbClr val="7030A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Заготовки матрешек</a:t>
            </a:r>
            <a:endParaRPr lang="ru-RU" sz="4400" b="1" i="1" dirty="0">
              <a:ln w="19050">
                <a:solidFill>
                  <a:srgbClr val="7030A0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215074" y="1571612"/>
            <a:ext cx="1071570" cy="1143008"/>
          </a:xfrm>
          <a:prstGeom prst="downArrow">
            <a:avLst/>
          </a:prstGeom>
          <a:gradFill flip="none" rotWithShape="1">
            <a:gsLst>
              <a:gs pos="61000">
                <a:schemeClr val="accent2">
                  <a:lumMod val="60000"/>
                  <a:lumOff val="40000"/>
                  <a:alpha val="64000"/>
                </a:scheme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8100000" scaled="1"/>
            <a:tileRect/>
          </a:gradFill>
          <a:ln w="5715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1785918" y="1500174"/>
            <a:ext cx="1071570" cy="1214446"/>
          </a:xfrm>
          <a:prstGeom prst="downArrow">
            <a:avLst/>
          </a:prstGeom>
          <a:gradFill flip="none" rotWithShape="1">
            <a:gsLst>
              <a:gs pos="21000">
                <a:schemeClr val="accent2">
                  <a:lumMod val="60000"/>
                  <a:lumOff val="40000"/>
                </a:scheme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56000">
                <a:schemeClr val="accent3">
                  <a:lumMod val="75000"/>
                  <a:alpha val="43000"/>
                </a:schemeClr>
              </a:gs>
            </a:gsLst>
            <a:lin ang="13500000" scaled="1"/>
            <a:tileRect/>
          </a:gradFill>
          <a:ln w="5715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cmpd="sng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ека\Desktop\матрешки\матрешки\русские мастер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290"/>
            <a:ext cx="3286148" cy="246596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5" name="Picture 3" descr="C:\Users\Жека\Desktop\матрешки\матрешки\роспись матр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929066"/>
            <a:ext cx="2726550" cy="264320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6" name="Picture 4" descr="C:\Users\Жека\Desktop\матрешки\матрешки\раскрашивание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929066"/>
            <a:ext cx="3309974" cy="2553919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Жека\Desktop\матрешки\матрешки\2577472-b413bebde3ce5c5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285860"/>
            <a:ext cx="3295102" cy="5272126"/>
          </a:xfrm>
          <a:prstGeom prst="rect">
            <a:avLst/>
          </a:prstGeom>
          <a:noFill/>
          <a:ln w="76200">
            <a:solidFill>
              <a:schemeClr val="bg1">
                <a:lumMod val="65000"/>
                <a:lumOff val="3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17600">
              <a:schemeClr val="bg1">
                <a:lumMod val="65000"/>
                <a:lumOff val="35000"/>
              </a:schemeClr>
            </a:innerShdw>
          </a:effectLst>
        </p:spPr>
      </p:pic>
      <p:sp>
        <p:nvSpPr>
          <p:cNvPr id="4" name="Горизонтальный свиток 3"/>
          <p:cNvSpPr/>
          <p:nvPr/>
        </p:nvSpPr>
        <p:spPr>
          <a:xfrm>
            <a:off x="357158" y="1428736"/>
            <a:ext cx="4500594" cy="1928826"/>
          </a:xfrm>
          <a:prstGeom prst="horizontalScroll">
            <a:avLst/>
          </a:prstGeom>
          <a:ln w="76200">
            <a:solidFill>
              <a:schemeClr val="bg1">
                <a:lumMod val="75000"/>
                <a:lumOff val="2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матрешка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786" y="214290"/>
            <a:ext cx="3786214" cy="1143008"/>
          </a:xfrm>
          <a:prstGeom prst="horizontalScroll">
            <a:avLst/>
          </a:prstGeom>
          <a:ln w="76200">
            <a:solidFill>
              <a:schemeClr val="bg1">
                <a:lumMod val="65000"/>
                <a:lumOff val="3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русская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Жека\Desktop\матрешки\матрешки\семенов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643182"/>
            <a:ext cx="4500594" cy="3879607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041400" dist="50800" dir="15120000">
              <a:prstClr val="black">
                <a:alpha val="50000"/>
              </a:prstClr>
            </a:innerShdw>
          </a:effectLst>
        </p:spPr>
      </p:pic>
      <p:sp>
        <p:nvSpPr>
          <p:cNvPr id="3" name="Горизонтальный свиток 2"/>
          <p:cNvSpPr/>
          <p:nvPr/>
        </p:nvSpPr>
        <p:spPr>
          <a:xfrm>
            <a:off x="428596" y="214290"/>
            <a:ext cx="6357982" cy="2071702"/>
          </a:xfrm>
          <a:prstGeom prst="horizontalScroll">
            <a:avLst/>
          </a:prstGeom>
          <a:gradFill flip="none" rotWithShape="1">
            <a:gsLst>
              <a:gs pos="76000">
                <a:srgbClr val="E6DCAC">
                  <a:alpha val="39000"/>
                </a:srgb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8100000" scaled="1"/>
            <a:tileRect/>
          </a:gra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tx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Семеновская матрешка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4282" y="2428868"/>
            <a:ext cx="3714776" cy="4071966"/>
          </a:xfrm>
          <a:prstGeom prst="verticalScroll">
            <a:avLst/>
          </a:prstGeom>
          <a:ln w="76200">
            <a:solidFill>
              <a:srgbClr val="FFC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786" y="3000372"/>
            <a:ext cx="39290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из тихого зеленого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Городка Семенова.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гости к вам пришла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Букет цветов садовых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Розовых, бордовых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подарок принесла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Жека\Desktop\матрешки\матрешки\полхов майд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571744"/>
            <a:ext cx="5143536" cy="4107685"/>
          </a:xfrm>
          <a:prstGeom prst="ellipse">
            <a:avLst/>
          </a:prstGeom>
          <a:ln w="190500" cap="rnd">
            <a:solidFill>
              <a:schemeClr val="tx1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Горизонтальный свиток 2"/>
          <p:cNvSpPr/>
          <p:nvPr/>
        </p:nvSpPr>
        <p:spPr>
          <a:xfrm>
            <a:off x="785786" y="214290"/>
            <a:ext cx="7715304" cy="1928826"/>
          </a:xfrm>
          <a:prstGeom prst="horizontalScroll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Полхов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r>
              <a:rPr lang="ru-RU" sz="4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Майданская</a:t>
            </a:r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матрешка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4282" y="2357430"/>
            <a:ext cx="3857652" cy="4286280"/>
          </a:xfrm>
          <a:prstGeom prst="verticalScroll">
            <a:avLst/>
          </a:prstGeom>
          <a:ln w="7620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14348" y="3643314"/>
            <a:ext cx="305128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матрешка из Майдана.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Украшен мой наряд цветами.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сияющими лепестками.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ягодами разными,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Спелыми и красными.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ека\Desktop\матрешки\матрешки\загор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86124"/>
            <a:ext cx="4905386" cy="3055355"/>
          </a:xfrm>
          <a:prstGeom prst="roundRect">
            <a:avLst>
              <a:gd name="adj" fmla="val 16667"/>
            </a:avLst>
          </a:prstGeom>
          <a:ln w="76200">
            <a:solidFill>
              <a:schemeClr val="accent5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Горизонтальный свиток 2"/>
          <p:cNvSpPr/>
          <p:nvPr/>
        </p:nvSpPr>
        <p:spPr>
          <a:xfrm>
            <a:off x="214282" y="142852"/>
            <a:ext cx="4929222" cy="2428892"/>
          </a:xfrm>
          <a:prstGeom prst="horizontalScroll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Сергеев – Посадская </a:t>
            </a:r>
          </a:p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матрешка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5572132" y="2357430"/>
            <a:ext cx="3571868" cy="3857652"/>
          </a:xfrm>
          <a:prstGeom prst="verticalScroll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000760" y="2928934"/>
            <a:ext cx="6000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из Сергиева Посада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Встрече с вами очень рада.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художниками дан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Яркий русский сарафан.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имею с давних пор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переднике узор.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Знаменит платочек мой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Разноцветною каймой.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ека\Desktop\матрешки\матрешки\матрешки - сувениры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00438"/>
            <a:ext cx="3750476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Жека\Desktop\матрешки\матрешки\народы север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5310" y="3429000"/>
            <a:ext cx="3582970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Волна 3"/>
          <p:cNvSpPr/>
          <p:nvPr/>
        </p:nvSpPr>
        <p:spPr>
          <a:xfrm>
            <a:off x="785786" y="214290"/>
            <a:ext cx="4000528" cy="1928826"/>
          </a:xfrm>
          <a:prstGeom prst="wave">
            <a:avLst>
              <a:gd name="adj1" fmla="val 12500"/>
              <a:gd name="adj2" fmla="val 433"/>
            </a:avLst>
          </a:prstGeom>
          <a:ln w="76200"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28575" cmpd="sng">
                  <a:solidFill>
                    <a:schemeClr val="tx1">
                      <a:lumMod val="9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матрешки</a:t>
            </a:r>
            <a:endParaRPr lang="ru-RU" sz="4400" dirty="0">
              <a:ln w="28575" cmpd="sng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4429124" y="1142984"/>
            <a:ext cx="4071966" cy="1357322"/>
          </a:xfrm>
          <a:prstGeom prst="flowChartTerminator">
            <a:avLst/>
          </a:prstGeom>
          <a:ln w="76200"/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18000">
                  <a:solidFill>
                    <a:schemeClr val="tx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сувениры</a:t>
            </a:r>
            <a:endParaRPr lang="ru-RU" sz="4400" b="1" i="1" dirty="0">
              <a:ln w="18000">
                <a:solidFill>
                  <a:schemeClr val="tx2">
                    <a:lumMod val="25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111</Words>
  <Application>Microsoft Office PowerPoint</Application>
  <PresentationFormat>Экран (4:3)</PresentationFormat>
  <Paragraphs>46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Жека</dc:creator>
  <cp:lastModifiedBy>Жека</cp:lastModifiedBy>
  <cp:revision>108</cp:revision>
  <dcterms:created xsi:type="dcterms:W3CDTF">2013-01-20T07:55:47Z</dcterms:created>
  <dcterms:modified xsi:type="dcterms:W3CDTF">2013-02-01T08:41:01Z</dcterms:modified>
</cp:coreProperties>
</file>