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7" r:id="rId2"/>
    <p:sldId id="316" r:id="rId3"/>
    <p:sldId id="315" r:id="rId4"/>
    <p:sldId id="314" r:id="rId5"/>
    <p:sldId id="318" r:id="rId6"/>
    <p:sldId id="317" r:id="rId7"/>
    <p:sldId id="302" r:id="rId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4D5E"/>
    <a:srgbClr val="E1DDBE"/>
    <a:srgbClr val="182451"/>
    <a:srgbClr val="256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73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60BAF-77C2-4C16-A020-7E9557DC16E2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879F6-49F3-4719-B5C1-D5837B507E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22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1FAA4-FA84-4B31-9A9E-A2431C01165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03A27-1C58-4677-984A-EC98B6F0CB5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B9A02-846E-408B-AA91-1C398A53C3E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6589A-8FF5-4399-BF3C-F7ADB681EA9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C1CA-E661-49AD-82B0-76E6504067A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994D5-C4B0-4A29-99BC-4ECA3B69759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74CB4-63F3-4EF1-9F0B-D992CCFDFF5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0487E-C718-4A14-88AC-93B975E9746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72E53-D61D-4C90-80FA-1868885EE8C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69DDC-AAFD-4A66-9063-722B03F618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6AA6A-E31F-4F8B-BE5D-ABE683BD129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1824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ctr"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r">
              <a:defRPr sz="900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fld id="{3B62C386-679C-4181-BFCB-43F19700983E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lvl="6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lvl="7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200" lvl="8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11" Type="http://schemas.openxmlformats.org/officeDocument/2006/relationships/image" Target="../media/image17.jpeg"/><Relationship Id="rId5" Type="http://schemas.openxmlformats.org/officeDocument/2006/relationships/image" Target="../media/image12.emf"/><Relationship Id="rId10" Type="http://schemas.microsoft.com/office/2007/relationships/hdphoto" Target="../media/hdphoto1.wdp"/><Relationship Id="rId4" Type="http://schemas.openxmlformats.org/officeDocument/2006/relationships/image" Target="../media/image11.emf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1.emf"/><Relationship Id="rId7" Type="http://schemas.openxmlformats.org/officeDocument/2006/relationships/image" Target="../media/image18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1.emf"/><Relationship Id="rId7" Type="http://schemas.openxmlformats.org/officeDocument/2006/relationships/image" Target="../media/image20.jp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1.emf"/><Relationship Id="rId7" Type="http://schemas.openxmlformats.org/officeDocument/2006/relationships/image" Target="../media/image23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1.emf"/><Relationship Id="rId7" Type="http://schemas.openxmlformats.org/officeDocument/2006/relationships/image" Target="../media/image25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1DD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9487" y="2391967"/>
            <a:ext cx="1027509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781" y="21432"/>
            <a:ext cx="683419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0504" y="1357313"/>
            <a:ext cx="826294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7791" y="305991"/>
            <a:ext cx="2522934" cy="252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3197" y="1864519"/>
            <a:ext cx="2499122" cy="96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3893" y="791766"/>
            <a:ext cx="8286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图片 1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76950" y="1995488"/>
            <a:ext cx="245269" cy="35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图片 1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709299" y="1925241"/>
            <a:ext cx="13430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图片 1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56875" y="1010842"/>
            <a:ext cx="230981" cy="179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0" y="2824162"/>
            <a:ext cx="9144000" cy="2319338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4" name="文本框 10"/>
          <p:cNvSpPr txBox="1">
            <a:spLocks noChangeArrowheads="1"/>
          </p:cNvSpPr>
          <p:nvPr/>
        </p:nvSpPr>
        <p:spPr bwMode="auto">
          <a:xfrm>
            <a:off x="1127051" y="4090035"/>
            <a:ext cx="6582248" cy="557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Vadim </a:t>
            </a:r>
            <a:r>
              <a:rPr lang="en-US" altLang="zh-CN" sz="2400" dirty="0" err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Anisimov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281354" y="3201592"/>
            <a:ext cx="859134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</a:rPr>
              <a:t>TRAFALGAR </a:t>
            </a:r>
            <a:r>
              <a:rPr lang="en-US" altLang="zh-CN" sz="4800" b="1" dirty="0" smtClean="0">
                <a:solidFill>
                  <a:schemeClr val="bg1"/>
                </a:solidFill>
              </a:rPr>
              <a:t>SQUARE</a:t>
            </a:r>
            <a:endParaRPr lang="en-US" altLang="zh-CN" sz="4800" b="1" dirty="0">
              <a:solidFill>
                <a:schemeClr val="bg1"/>
              </a:solidFill>
            </a:endParaRPr>
          </a:p>
        </p:txBody>
      </p:sp>
      <p:pic>
        <p:nvPicPr>
          <p:cNvPr id="3086" name="图片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15644" y="1484711"/>
            <a:ext cx="288131" cy="41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1" name="组合 28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6289149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182451"/>
                  </a:solidFill>
                </a:rPr>
                <a:t>Trafalgar </a:t>
              </a:r>
              <a:r>
                <a:rPr lang="en-US" altLang="zh-CN" sz="2400" b="1" dirty="0" smtClean="0">
                  <a:solidFill>
                    <a:srgbClr val="182451"/>
                  </a:solidFill>
                </a:rPr>
                <a:t>Square – Center of London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124572" y="777160"/>
            <a:ext cx="454312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Trafalgar square is a heart of London.</a:t>
            </a:r>
          </a:p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named after Nelson’s victory at   Trafalgar in 1805</a:t>
            </a:r>
            <a:endParaRPr lang="zh-CN" alt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t="205" r="1442" b="1602"/>
          <a:stretch/>
        </p:blipFill>
        <p:spPr>
          <a:xfrm>
            <a:off x="5167423" y="756829"/>
            <a:ext cx="3749847" cy="2486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80" y="2042735"/>
            <a:ext cx="2326672" cy="1976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66" y="2311659"/>
            <a:ext cx="3483347" cy="2455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29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750">
        <p:wheel spokes="1"/>
        <p:sndAc>
          <p:stSnd>
            <p:snd r:embed="rId2" name="breeze.wav"/>
          </p:stSnd>
        </p:sndAc>
      </p:transition>
    </mc:Choice>
    <mc:Fallback>
      <p:transition spd="slow">
        <p:wheel spokes="1"/>
        <p:sndAc>
          <p:stSnd>
            <p:snd r:embed="rId2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1" name="组合 28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6181083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182451"/>
                  </a:solidFill>
                </a:rPr>
                <a:t>Trafalgar </a:t>
              </a:r>
              <a:r>
                <a:rPr lang="en-US" altLang="zh-CN" sz="2400" b="1" dirty="0" smtClean="0">
                  <a:solidFill>
                    <a:srgbClr val="182451"/>
                  </a:solidFill>
                </a:rPr>
                <a:t>Square – Nelson’s column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3891516" y="980170"/>
            <a:ext cx="3646967" cy="243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center of the square there is a Nelson’s column. </a:t>
            </a:r>
          </a:p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very high (56 meters). </a:t>
            </a:r>
          </a:p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figure of Admiral Nelson is on top. 4 lions are in the bottom of it. </a:t>
            </a:r>
          </a:p>
          <a:p>
            <a:endParaRPr lang="en-US" altLang="zh-CN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ÐÐ°ÑÑÐ¸Ð½ÐºÐ¸ Ð¿Ð¾ Ð·Ð°Ð¿ÑÐ¾ÑÑ Trafalgar Square â Nelsonâs colum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8" y="1477597"/>
            <a:ext cx="3980504" cy="26420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Trafalgar Square â Nelsonâs column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4" r="28774"/>
          <a:stretch/>
        </p:blipFill>
        <p:spPr bwMode="auto">
          <a:xfrm>
            <a:off x="6680722" y="2024371"/>
            <a:ext cx="1935127" cy="2800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3021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1" name="组合 28"/>
          <p:cNvGrpSpPr/>
          <p:nvPr/>
        </p:nvGrpSpPr>
        <p:grpSpPr bwMode="auto">
          <a:xfrm>
            <a:off x="2" y="-10632"/>
            <a:ext cx="9148763" cy="664287"/>
            <a:chOff x="0" y="-14188"/>
            <a:chExt cx="12198665" cy="886386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-14188"/>
              <a:ext cx="12191999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5154450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182451"/>
                  </a:solidFill>
                </a:rPr>
                <a:t>Trafalgar </a:t>
              </a:r>
              <a:r>
                <a:rPr lang="en-US" altLang="zh-CN" sz="2400" b="1" dirty="0" smtClean="0">
                  <a:solidFill>
                    <a:srgbClr val="182451"/>
                  </a:solidFill>
                </a:rPr>
                <a:t>Square – Fountains 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124572" y="777160"/>
            <a:ext cx="6573940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square is often the place for meetings and demonstrations. </a:t>
            </a:r>
          </a:p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2 big beautiful fountains – one on the left and another on the right. </a:t>
            </a:r>
            <a:endParaRPr lang="zh-CN" alt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" b="5158"/>
          <a:stretch/>
        </p:blipFill>
        <p:spPr>
          <a:xfrm>
            <a:off x="6878014" y="852523"/>
            <a:ext cx="2082273" cy="2894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2" name="Picture 2" descr="ÐÐ°ÑÑÐ¸Ð½ÐºÐ¸ Ð¿Ð¾ Ð·Ð°Ð¿ÑÐ¾ÑÑ trafalgar square fountain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553" y="2299528"/>
            <a:ext cx="2566360" cy="1775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trafalgar square fountain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2" y="2734631"/>
            <a:ext cx="3976821" cy="22369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6588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1" name="组合 28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6157057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182451"/>
                  </a:solidFill>
                </a:rPr>
                <a:t>Trafalgar </a:t>
              </a:r>
              <a:r>
                <a:rPr lang="en-US" altLang="zh-CN" sz="2400" b="1" dirty="0" smtClean="0">
                  <a:solidFill>
                    <a:srgbClr val="182451"/>
                  </a:solidFill>
                </a:rPr>
                <a:t>Square – National Gallery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4922873" y="788776"/>
            <a:ext cx="3909819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Behind the fountains</a:t>
            </a:r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 can see the National Gallery and National Portrait Gallery.</a:t>
            </a:r>
            <a:endParaRPr lang="zh-CN" alt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ÐÐ°ÑÑÐ¸Ð½ÐºÐ¸ Ð¿Ð¾ Ð·Ð°Ð¿ÑÐ¾ÑÑ trafalgar square National Gallery and National Portrait Gallery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" b="5833"/>
          <a:stretch/>
        </p:blipFill>
        <p:spPr bwMode="auto">
          <a:xfrm>
            <a:off x="155575" y="788776"/>
            <a:ext cx="4607812" cy="30037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950" y="2125501"/>
            <a:ext cx="3924926" cy="2616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9798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1" name="组合 28"/>
          <p:cNvGrpSpPr/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4718336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182451"/>
                  </a:solidFill>
                </a:rPr>
                <a:t>Trafalgar </a:t>
              </a:r>
              <a:r>
                <a:rPr lang="en-US" altLang="zh-CN" sz="2400" b="1" dirty="0" smtClean="0">
                  <a:solidFill>
                    <a:srgbClr val="182451"/>
                  </a:solidFill>
                </a:rPr>
                <a:t>Square – pigeons</a:t>
              </a:r>
              <a:endParaRPr lang="zh-CN" altLang="en-US" sz="2400" b="1" dirty="0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124572" y="777160"/>
            <a:ext cx="657394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many pigeons in the square and people like to feed them</a:t>
            </a:r>
            <a:endParaRPr lang="zh-CN" alt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ÐÐ°ÑÑÐ¸Ð½ÐºÐ¸ Ð¿Ð¾ Ð·Ð°Ð¿ÑÐ¾ÑÑ trafalgar square pigeon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020185"/>
            <a:ext cx="4212300" cy="28282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trafalgar square pigeons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37"/>
          <a:stretch/>
        </p:blipFill>
        <p:spPr bwMode="auto">
          <a:xfrm>
            <a:off x="4345719" y="1150339"/>
            <a:ext cx="4645009" cy="3050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1837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2"/>
          <p:cNvSpPr>
            <a:spLocks noChangeArrowheads="1"/>
          </p:cNvSpPr>
          <p:nvPr/>
        </p:nvSpPr>
        <p:spPr bwMode="auto">
          <a:xfrm>
            <a:off x="2520556" y="3352802"/>
            <a:ext cx="47148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TH</a:t>
            </a:r>
            <a:r>
              <a:rPr lang="en-US" altLang="zh-CN" sz="6000" b="1" dirty="0">
                <a:solidFill>
                  <a:srgbClr val="E1DDBE"/>
                </a:solidFill>
              </a:rPr>
              <a:t>ANK</a:t>
            </a:r>
            <a:r>
              <a:rPr lang="en-US" altLang="zh-CN" sz="6000" b="1" dirty="0">
                <a:solidFill>
                  <a:srgbClr val="7F7F7F"/>
                </a:solidFill>
              </a:rPr>
              <a:t>  </a:t>
            </a:r>
            <a:r>
              <a:rPr lang="en-US" altLang="zh-CN" sz="6000" b="1" dirty="0">
                <a:solidFill>
                  <a:srgbClr val="E1DDBE"/>
                </a:solidFill>
              </a:rPr>
              <a:t>YO</a:t>
            </a:r>
            <a:r>
              <a:rPr lang="en-US" altLang="zh-CN" sz="6000" b="1" dirty="0">
                <a:solidFill>
                  <a:schemeClr val="bg1"/>
                </a:solidFill>
              </a:rPr>
              <a:t>U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grpSp>
        <p:nvGrpSpPr>
          <p:cNvPr id="28675" name="椭圆 4"/>
          <p:cNvGrpSpPr/>
          <p:nvPr/>
        </p:nvGrpSpPr>
        <p:grpSpPr bwMode="auto">
          <a:xfrm>
            <a:off x="3071813" y="571500"/>
            <a:ext cx="2784872" cy="2780110"/>
            <a:chOff x="0" y="0"/>
            <a:chExt cx="2339" cy="2335"/>
          </a:xfrm>
        </p:grpSpPr>
        <p:pic>
          <p:nvPicPr>
            <p:cNvPr id="28676" name="椭圆 4"/>
            <p:cNvPicPr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2339" cy="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文本框 32773"/>
            <p:cNvSpPr txBox="1">
              <a:spLocks noChangeArrowheads="1"/>
            </p:cNvSpPr>
            <p:nvPr/>
          </p:nvSpPr>
          <p:spPr bwMode="auto">
            <a:xfrm>
              <a:off x="341" y="341"/>
              <a:ext cx="1655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141</Words>
  <Application>Microsoft Office PowerPoint</Application>
  <PresentationFormat>On-screen Show (16:9)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www.freeppt7.com-Best PPT templates for free download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英伦范</dc:title>
  <dc:creator>Vadim</dc:creator>
  <cp:lastModifiedBy>Людмила</cp:lastModifiedBy>
  <cp:revision>167</cp:revision>
  <dcterms:created xsi:type="dcterms:W3CDTF">2015-08-30T08:16:00Z</dcterms:created>
  <dcterms:modified xsi:type="dcterms:W3CDTF">2019-01-23T19:43:01Z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