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6B7D3-04FA-4E41-BAE3-6A535B5408D6}" type="datetimeFigureOut">
              <a:rPr lang="ru-RU" smtClean="0"/>
              <a:pPr/>
              <a:t>04.02.2020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5E2F4-EF8F-43A1-BD58-7F8B5E4207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3217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6B7D3-04FA-4E41-BAE3-6A535B5408D6}" type="datetimeFigureOut">
              <a:rPr lang="ru-RU" smtClean="0"/>
              <a:pPr/>
              <a:t>04.02.2020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5E2F4-EF8F-43A1-BD58-7F8B5E4207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589584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6B7D3-04FA-4E41-BAE3-6A535B5408D6}" type="datetimeFigureOut">
              <a:rPr lang="ru-RU" smtClean="0"/>
              <a:pPr/>
              <a:t>04.02.2020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5E2F4-EF8F-43A1-BD58-7F8B5E4207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41264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6B7D3-04FA-4E41-BAE3-6A535B5408D6}" type="datetimeFigureOut">
              <a:rPr lang="ru-RU" smtClean="0"/>
              <a:pPr/>
              <a:t>04.02.2020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5E2F4-EF8F-43A1-BD58-7F8B5E4207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89253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6B7D3-04FA-4E41-BAE3-6A535B5408D6}" type="datetimeFigureOut">
              <a:rPr lang="ru-RU" smtClean="0"/>
              <a:pPr/>
              <a:t>04.02.2020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5E2F4-EF8F-43A1-BD58-7F8B5E4207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694275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6B7D3-04FA-4E41-BAE3-6A535B5408D6}" type="datetimeFigureOut">
              <a:rPr lang="ru-RU" smtClean="0"/>
              <a:pPr/>
              <a:t>04.02.2020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5E2F4-EF8F-43A1-BD58-7F8B5E4207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151819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6B7D3-04FA-4E41-BAE3-6A535B5408D6}" type="datetimeFigureOut">
              <a:rPr lang="ru-RU" smtClean="0"/>
              <a:pPr/>
              <a:t>04.02.2020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5E2F4-EF8F-43A1-BD58-7F8B5E4207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941148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6B7D3-04FA-4E41-BAE3-6A535B5408D6}" type="datetimeFigureOut">
              <a:rPr lang="ru-RU" smtClean="0"/>
              <a:pPr/>
              <a:t>04.02.2020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5E2F4-EF8F-43A1-BD58-7F8B5E4207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156576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6B7D3-04FA-4E41-BAE3-6A535B5408D6}" type="datetimeFigureOut">
              <a:rPr lang="ru-RU" smtClean="0"/>
              <a:pPr/>
              <a:t>04.02.2020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5E2F4-EF8F-43A1-BD58-7F8B5E4207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837492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6B7D3-04FA-4E41-BAE3-6A535B5408D6}" type="datetimeFigureOut">
              <a:rPr lang="ru-RU" smtClean="0"/>
              <a:pPr/>
              <a:t>04.02.2020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5E2F4-EF8F-43A1-BD58-7F8B5E4207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818582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6B7D3-04FA-4E41-BAE3-6A535B5408D6}" type="datetimeFigureOut">
              <a:rPr lang="ru-RU" smtClean="0"/>
              <a:pPr/>
              <a:t>04.02.2020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5E2F4-EF8F-43A1-BD58-7F8B5E4207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524680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D6B7D3-04FA-4E41-BAE3-6A535B5408D6}" type="datetimeFigureOut">
              <a:rPr lang="ru-RU" smtClean="0"/>
              <a:pPr/>
              <a:t>04.02.2020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C5E2F4-EF8F-43A1-BD58-7F8B5E4207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10907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65018" y="1094508"/>
            <a:ext cx="11166764" cy="3717781"/>
          </a:xfrm>
        </p:spPr>
        <p:txBody>
          <a:bodyPr>
            <a:normAutofit/>
          </a:bodyPr>
          <a:lstStyle/>
          <a:p>
            <a:r>
              <a:rPr lang="ru-RU" dirty="0" smtClean="0"/>
              <a:t>ТЕСТ ПО ОБЖ</a:t>
            </a:r>
            <a:br>
              <a:rPr lang="ru-RU" dirty="0" smtClean="0"/>
            </a:br>
            <a:r>
              <a:rPr lang="ru-RU" dirty="0" smtClean="0"/>
              <a:t>«Основные мероприятия, проводимые по защите населения от ЧС»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429434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Вопрос 9.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dirty="0" smtClean="0"/>
              <a:t>Эффективной мерой по защите населения от ЧС является _________ размещение объектов экономики и населенных пунктов на территории страны.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xmlns="" val="39369932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Вопрос 10.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0288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000" dirty="0" smtClean="0"/>
              <a:t>___________ - это комплекс мероприятий по организованному вывозу (выводу) из категорированных городов и размещение в загородной зоне для проживания и отдыха персонала, объектов экономики, производственная деятельность которых в военное время будет продолжаться в этих городах.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xmlns="" val="39661069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65236" y="757973"/>
            <a:ext cx="10515600" cy="57528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Ответы:</a:t>
            </a:r>
          </a:p>
          <a:p>
            <a:pPr marL="514350" indent="-514350">
              <a:buAutoNum type="arabicPeriod"/>
            </a:pPr>
            <a:r>
              <a:rPr lang="ru-RU" dirty="0" smtClean="0"/>
              <a:t>1,3</a:t>
            </a:r>
          </a:p>
          <a:p>
            <a:pPr marL="514350" indent="-514350">
              <a:buAutoNum type="arabicPeriod"/>
            </a:pPr>
            <a:r>
              <a:rPr lang="ru-RU" dirty="0" smtClean="0"/>
              <a:t>3</a:t>
            </a:r>
          </a:p>
          <a:p>
            <a:pPr marL="514350" indent="-514350">
              <a:buAutoNum type="arabicPeriod"/>
            </a:pPr>
            <a:r>
              <a:rPr lang="ru-RU" dirty="0" smtClean="0"/>
              <a:t>2</a:t>
            </a:r>
          </a:p>
          <a:p>
            <a:pPr marL="514350" indent="-514350">
              <a:buAutoNum type="arabicPeriod"/>
            </a:pPr>
            <a:r>
              <a:rPr lang="ru-RU" dirty="0" smtClean="0"/>
              <a:t>2</a:t>
            </a:r>
          </a:p>
          <a:p>
            <a:pPr marL="514350" indent="-514350">
              <a:buAutoNum type="arabicPeriod"/>
            </a:pPr>
            <a:r>
              <a:rPr lang="ru-RU" dirty="0" smtClean="0"/>
              <a:t>1</a:t>
            </a:r>
          </a:p>
          <a:p>
            <a:pPr marL="514350" indent="-514350">
              <a:buAutoNum type="arabicPeriod"/>
            </a:pPr>
            <a:r>
              <a:rPr lang="ru-RU" dirty="0" smtClean="0"/>
              <a:t>3</a:t>
            </a:r>
          </a:p>
          <a:p>
            <a:pPr marL="514350" indent="-514350">
              <a:buAutoNum type="arabicPeriod"/>
            </a:pPr>
            <a:r>
              <a:rPr lang="ru-RU" dirty="0" smtClean="0"/>
              <a:t>3</a:t>
            </a:r>
          </a:p>
          <a:p>
            <a:pPr marL="514350" indent="-514350">
              <a:buAutoNum type="arabicPeriod"/>
            </a:pPr>
            <a:r>
              <a:rPr lang="ru-RU" dirty="0" smtClean="0"/>
              <a:t>1</a:t>
            </a:r>
          </a:p>
          <a:p>
            <a:pPr marL="514350" indent="-514350">
              <a:buAutoNum type="arabicPeriod"/>
            </a:pPr>
            <a:r>
              <a:rPr lang="ru-RU" dirty="0" smtClean="0"/>
              <a:t>Рациональное</a:t>
            </a:r>
          </a:p>
          <a:p>
            <a:pPr marL="514350" indent="-514350">
              <a:buAutoNum type="arabicPeriod"/>
            </a:pPr>
            <a:r>
              <a:rPr lang="ru-RU" dirty="0" smtClean="0"/>
              <a:t>Рассредоточение </a:t>
            </a:r>
          </a:p>
          <a:p>
            <a:pPr marL="514350" indent="-514350">
              <a:buAutoNum type="arabicPeriod"/>
            </a:pPr>
            <a:endParaRPr lang="ru-RU" dirty="0" smtClean="0"/>
          </a:p>
          <a:p>
            <a:pPr marL="514350" indent="-51435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08435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Вопрос 1. В каком виде подаётся сигнал «Внимание всем!»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sz="4000" dirty="0" smtClean="0"/>
              <a:t>Речевая информация по радио и телевидению;</a:t>
            </a:r>
          </a:p>
          <a:p>
            <a:pPr marL="514350" indent="-514350">
              <a:buAutoNum type="arabicPeriod"/>
            </a:pPr>
            <a:r>
              <a:rPr lang="ru-RU" sz="4000" dirty="0" smtClean="0"/>
              <a:t>Звуковой сигнал в виде завывающих сирен или гудков транспорта;</a:t>
            </a:r>
          </a:p>
          <a:p>
            <a:pPr marL="514350" indent="-514350">
              <a:buAutoNum type="arabicPeriod"/>
            </a:pPr>
            <a:r>
              <a:rPr lang="ru-RU" sz="4000" dirty="0" smtClean="0"/>
              <a:t>Объявляется из громкоговорящих устройств.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xmlns="" val="31069553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Вопрос 2. Каким образом должны возводиться химически опасные здания?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sz="4000" dirty="0" smtClean="0"/>
              <a:t>С учётом розы ветров в данной местности;</a:t>
            </a:r>
          </a:p>
          <a:p>
            <a:pPr marL="514350" indent="-514350">
              <a:buAutoNum type="arabicPeriod"/>
            </a:pPr>
            <a:r>
              <a:rPr lang="ru-RU" sz="4000" dirty="0" smtClean="0"/>
              <a:t>С учётом защитных свойств и других особенностей местности;</a:t>
            </a:r>
          </a:p>
          <a:p>
            <a:pPr marL="514350" indent="-514350">
              <a:buAutoNum type="arabicPeriod"/>
            </a:pPr>
            <a:r>
              <a:rPr lang="ru-RU" sz="4000" dirty="0" smtClean="0"/>
              <a:t>На безопасном расстоянии от рек, водоёмов, морского побережья, подземных водоносных слоёв и с подветренной стороны жилых зон.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xmlns="" val="6268698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Вопрос 3. Виды эвакуации могут классифицироваться по: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sz="4800" dirty="0" smtClean="0"/>
              <a:t>По способам эвакуации;</a:t>
            </a:r>
          </a:p>
          <a:p>
            <a:pPr marL="514350" indent="-514350">
              <a:buAutoNum type="arabicPeriod"/>
            </a:pPr>
            <a:r>
              <a:rPr lang="ru-RU" sz="4800" dirty="0" smtClean="0"/>
              <a:t>По масштабам эвакуации;</a:t>
            </a:r>
          </a:p>
          <a:p>
            <a:pPr marL="514350" indent="-514350">
              <a:buAutoNum type="arabicPeriod"/>
            </a:pPr>
            <a:r>
              <a:rPr lang="ru-RU" sz="4800" dirty="0" smtClean="0"/>
              <a:t>По времени начала ее проведения.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xmlns="" val="33044922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690688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Вопрос 4. Деятельность по всестороннему обеспечению аварийно-спасательных работ, созданию условий, минимально необходимых для сохранения жизни – это…</a:t>
            </a: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sz="4800" dirty="0" smtClean="0"/>
              <a:t>Аварийно-спасательные работы;</a:t>
            </a:r>
          </a:p>
          <a:p>
            <a:pPr marL="514350" indent="-514350">
              <a:buAutoNum type="arabicPeriod"/>
            </a:pPr>
            <a:r>
              <a:rPr lang="ru-RU" sz="4800" dirty="0" smtClean="0"/>
              <a:t>Неотложные работы;</a:t>
            </a:r>
          </a:p>
          <a:p>
            <a:pPr marL="514350" indent="-514350">
              <a:buAutoNum type="arabicPeriod"/>
            </a:pPr>
            <a:r>
              <a:rPr lang="ru-RU" sz="4800" dirty="0" smtClean="0"/>
              <a:t>Безотлагательные работы.</a:t>
            </a:r>
          </a:p>
        </p:txBody>
      </p:sp>
    </p:spTree>
    <p:extLst>
      <p:ext uri="{BB962C8B-B14F-4D97-AF65-F5344CB8AC3E}">
        <p14:creationId xmlns:p14="http://schemas.microsoft.com/office/powerpoint/2010/main" xmlns="" val="29157240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29598"/>
            <a:ext cx="12192000" cy="1574511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Вопрос 5. Действия по спасению людей, материальных и культурных ценностей, защите природной среды в зоне ЧС – это…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sz="5400" dirty="0" smtClean="0"/>
              <a:t>Аварийно-спасательные работы;</a:t>
            </a:r>
          </a:p>
          <a:p>
            <a:pPr marL="514350" indent="-514350">
              <a:buAutoNum type="arabicPeriod"/>
            </a:pPr>
            <a:r>
              <a:rPr lang="ru-RU" sz="5400" dirty="0" smtClean="0"/>
              <a:t>Неотложные работы;</a:t>
            </a:r>
          </a:p>
          <a:p>
            <a:pPr marL="514350" indent="-514350">
              <a:buAutoNum type="arabicPeriod"/>
            </a:pPr>
            <a:r>
              <a:rPr lang="ru-RU" sz="5400" dirty="0" smtClean="0"/>
              <a:t>Ликвидаторские работы.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xmlns="" val="2003365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Вопрос 6. Каким образом должны возводиться биологически опасные объекты и их элементы?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sz="4000" dirty="0" smtClean="0"/>
              <a:t>С учётом защитных свойств и других особенностей местности;</a:t>
            </a:r>
          </a:p>
          <a:p>
            <a:pPr marL="514350" indent="-514350">
              <a:buAutoNum type="arabicPeriod"/>
            </a:pPr>
            <a:r>
              <a:rPr lang="ru-RU" sz="4000" dirty="0" smtClean="0"/>
              <a:t>Чтобы в зону возможного катастрофического затопления попадало минимальное число объектов социального и хозяйственного значения;</a:t>
            </a:r>
          </a:p>
          <a:p>
            <a:pPr marL="514350" indent="-514350">
              <a:buAutoNum type="arabicPeriod"/>
            </a:pPr>
            <a:r>
              <a:rPr lang="ru-RU" sz="4000" dirty="0" smtClean="0"/>
              <a:t>С учётом розы ветров в данной местности.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xmlns="" val="42736149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2438399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Вопрос 7. Комплекс мероприятий по организованному вывозу и выводу из категорированных городов и размещение в загородной зоне для проживания и отдыха персонала объектов экономики, производственная деятельность  которых будет размещаться в этих городах – это…</a:t>
            </a: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840181"/>
            <a:ext cx="10515600" cy="3336781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sz="4800" dirty="0" smtClean="0"/>
              <a:t>Расформирование;</a:t>
            </a:r>
          </a:p>
          <a:p>
            <a:pPr marL="514350" indent="-514350">
              <a:buAutoNum type="arabicPeriod"/>
            </a:pPr>
            <a:r>
              <a:rPr lang="ru-RU" sz="4800" dirty="0" smtClean="0"/>
              <a:t>Размещение;</a:t>
            </a:r>
          </a:p>
          <a:p>
            <a:pPr marL="514350" indent="-514350">
              <a:buAutoNum type="arabicPeriod"/>
            </a:pPr>
            <a:r>
              <a:rPr lang="ru-RU" sz="4800" dirty="0" smtClean="0"/>
              <a:t>Рассредоточение. 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xmlns="" val="5699426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Вопрос 8. В городах с каким населением была введена система ОКСИОН?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sz="5400" dirty="0" smtClean="0"/>
              <a:t>Более 1 млн. человек;</a:t>
            </a:r>
          </a:p>
          <a:p>
            <a:pPr marL="514350" indent="-514350">
              <a:buAutoNum type="arabicPeriod"/>
            </a:pPr>
            <a:r>
              <a:rPr lang="ru-RU" sz="5400" dirty="0" smtClean="0"/>
              <a:t>Более 500 тыс. человек;</a:t>
            </a:r>
          </a:p>
          <a:p>
            <a:pPr marL="514350" indent="-514350">
              <a:buAutoNum type="arabicPeriod"/>
            </a:pPr>
            <a:r>
              <a:rPr lang="ru-RU" sz="5400" dirty="0" smtClean="0"/>
              <a:t>Более 1,5 млн. человек.</a:t>
            </a:r>
          </a:p>
        </p:txBody>
      </p:sp>
    </p:spTree>
    <p:extLst>
      <p:ext uri="{BB962C8B-B14F-4D97-AF65-F5344CB8AC3E}">
        <p14:creationId xmlns:p14="http://schemas.microsoft.com/office/powerpoint/2010/main" xmlns="" val="422682423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367</Words>
  <Application>Microsoft Office PowerPoint</Application>
  <PresentationFormat>Произвольный</PresentationFormat>
  <Paragraphs>48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ТЕСТ ПО ОБЖ «Основные мероприятия, проводимые по защите населения от ЧС»</vt:lpstr>
      <vt:lpstr>Вопрос 1. В каком виде подаётся сигнал «Внимание всем!»</vt:lpstr>
      <vt:lpstr>Вопрос 2. Каким образом должны возводиться химически опасные здания?</vt:lpstr>
      <vt:lpstr>Вопрос 3. Виды эвакуации могут классифицироваться по:</vt:lpstr>
      <vt:lpstr>Вопрос 4. Деятельность по всестороннему обеспечению аварийно-спасательных работ, созданию условий, минимально необходимых для сохранения жизни – это…</vt:lpstr>
      <vt:lpstr>Вопрос 5. Действия по спасению людей, материальных и культурных ценностей, защите природной среды в зоне ЧС – это…</vt:lpstr>
      <vt:lpstr>Вопрос 6. Каким образом должны возводиться биологически опасные объекты и их элементы?</vt:lpstr>
      <vt:lpstr>Вопрос 7. Комплекс мероприятий по организованному вывозу и выводу из категорированных городов и размещение в загородной зоне для проживания и отдыха персонала объектов экономики, производственная деятельность  которых будет размещаться в этих городах – это…</vt:lpstr>
      <vt:lpstr>Вопрос 8. В городах с каким населением была введена система ОКСИОН?</vt:lpstr>
      <vt:lpstr>Вопрос 9.</vt:lpstr>
      <vt:lpstr>Вопрос 10.</vt:lpstr>
      <vt:lpstr>Слайд 12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ТЕСТ ПО ОБЖ «Основные мероприятия, проводимые по защите населения от ЧС»</dc:title>
  <dc:creator>Calum Hood</dc:creator>
  <cp:lastModifiedBy>Ученик_01</cp:lastModifiedBy>
  <cp:revision>5</cp:revision>
  <dcterms:created xsi:type="dcterms:W3CDTF">2020-01-30T13:30:54Z</dcterms:created>
  <dcterms:modified xsi:type="dcterms:W3CDTF">2020-02-04T03:41:11Z</dcterms:modified>
</cp:coreProperties>
</file>