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71" r:id="rId13"/>
    <p:sldId id="269" r:id="rId14"/>
    <p:sldId id="270" r:id="rId15"/>
    <p:sldId id="268" r:id="rId16"/>
    <p:sldId id="272" r:id="rId17"/>
    <p:sldId id="258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-126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FC4CC-31DB-4B00-80FC-E91B23BCC65F}" type="datetimeFigureOut">
              <a:rPr lang="ru-RU" smtClean="0"/>
              <a:pPr/>
              <a:t>25/05/20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2F1CD-DC6A-4EE6-A74A-5B95A036EB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74251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FC4CC-31DB-4B00-80FC-E91B23BCC65F}" type="datetimeFigureOut">
              <a:rPr lang="ru-RU" smtClean="0"/>
              <a:pPr/>
              <a:t>25/05/20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2F1CD-DC6A-4EE6-A74A-5B95A036EB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000001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FC4CC-31DB-4B00-80FC-E91B23BCC65F}" type="datetimeFigureOut">
              <a:rPr lang="ru-RU" smtClean="0"/>
              <a:pPr/>
              <a:t>25/05/20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2F1CD-DC6A-4EE6-A74A-5B95A036EB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11763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FC4CC-31DB-4B00-80FC-E91B23BCC65F}" type="datetimeFigureOut">
              <a:rPr lang="ru-RU" smtClean="0"/>
              <a:pPr/>
              <a:t>25/05/20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2F1CD-DC6A-4EE6-A74A-5B95A036EB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313548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FC4CC-31DB-4B00-80FC-E91B23BCC65F}" type="datetimeFigureOut">
              <a:rPr lang="ru-RU" smtClean="0"/>
              <a:pPr/>
              <a:t>25/05/20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2F1CD-DC6A-4EE6-A74A-5B95A036EB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785249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FC4CC-31DB-4B00-80FC-E91B23BCC65F}" type="datetimeFigureOut">
              <a:rPr lang="ru-RU" smtClean="0"/>
              <a:pPr/>
              <a:t>25/05/20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2F1CD-DC6A-4EE6-A74A-5B95A036EB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707899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FC4CC-31DB-4B00-80FC-E91B23BCC65F}" type="datetimeFigureOut">
              <a:rPr lang="ru-RU" smtClean="0"/>
              <a:pPr/>
              <a:t>25/05/20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2F1CD-DC6A-4EE6-A74A-5B95A036EB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156104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FC4CC-31DB-4B00-80FC-E91B23BCC65F}" type="datetimeFigureOut">
              <a:rPr lang="ru-RU" smtClean="0"/>
              <a:pPr/>
              <a:t>25/05/20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2F1CD-DC6A-4EE6-A74A-5B95A036EB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109877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FC4CC-31DB-4B00-80FC-E91B23BCC65F}" type="datetimeFigureOut">
              <a:rPr lang="ru-RU" smtClean="0"/>
              <a:pPr/>
              <a:t>25/05/20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2F1CD-DC6A-4EE6-A74A-5B95A036EB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29783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FC4CC-31DB-4B00-80FC-E91B23BCC65F}" type="datetimeFigureOut">
              <a:rPr lang="ru-RU" smtClean="0"/>
              <a:pPr/>
              <a:t>25/05/20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2F1CD-DC6A-4EE6-A74A-5B95A036EB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785321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FC4CC-31DB-4B00-80FC-E91B23BCC65F}" type="datetimeFigureOut">
              <a:rPr lang="ru-RU" smtClean="0"/>
              <a:pPr/>
              <a:t>25/05/20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2F1CD-DC6A-4EE6-A74A-5B95A036EB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156855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4FC4CC-31DB-4B00-80FC-E91B23BCC65F}" type="datetimeFigureOut">
              <a:rPr lang="ru-RU" smtClean="0"/>
              <a:pPr/>
              <a:t>25/05/20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E2F1CD-DC6A-4EE6-A74A-5B95A036EB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14208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7314" y="0"/>
            <a:ext cx="990600" cy="6858000"/>
          </a:xfrm>
          <a:prstGeom prst="rect">
            <a:avLst/>
          </a:prstGeom>
          <a:gradFill>
            <a:gsLst>
              <a:gs pos="0">
                <a:schemeClr val="accent4">
                  <a:satMod val="103000"/>
                  <a:tint val="94000"/>
                  <a:lumMod val="87000"/>
                  <a:lumOff val="13000"/>
                </a:schemeClr>
              </a:gs>
              <a:gs pos="50000">
                <a:schemeClr val="accent4">
                  <a:satMod val="110000"/>
                  <a:lumMod val="100000"/>
                  <a:shade val="100000"/>
                </a:schemeClr>
              </a:gs>
              <a:gs pos="100000">
                <a:schemeClr val="accent4">
                  <a:lumMod val="99000"/>
                  <a:satMod val="120000"/>
                  <a:shade val="78000"/>
                </a:schemeClr>
              </a:gs>
            </a:gsLst>
          </a:gradFill>
          <a:ln>
            <a:noFill/>
          </a:ln>
          <a:effectLst>
            <a:glow rad="127000">
              <a:schemeClr val="bg1">
                <a:alpha val="24000"/>
              </a:schemeClr>
            </a:glow>
            <a:softEdge rad="0"/>
          </a:effectLst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272587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2090056"/>
            <a:ext cx="2833278" cy="446314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942975"/>
            <a:ext cx="8915400" cy="591502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55520" y="2407920"/>
            <a:ext cx="667512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День открытых дверей - как форма работы с родителями.</a:t>
            </a:r>
            <a:endParaRPr lang="ru-RU" sz="4400" dirty="0"/>
          </a:p>
        </p:txBody>
      </p:sp>
      <p:sp>
        <p:nvSpPr>
          <p:cNvPr id="9" name="TextBox 8"/>
          <p:cNvSpPr txBox="1"/>
          <p:nvPr/>
        </p:nvSpPr>
        <p:spPr>
          <a:xfrm>
            <a:off x="4282441" y="6129048"/>
            <a:ext cx="46111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>
                <a:solidFill>
                  <a:schemeClr val="accent4"/>
                </a:solidFill>
              </a:rPr>
              <a:t>Подготовила: </a:t>
            </a:r>
            <a:r>
              <a:rPr lang="ru-RU" dirty="0" err="1" smtClean="0">
                <a:solidFill>
                  <a:schemeClr val="accent4"/>
                </a:solidFill>
              </a:rPr>
              <a:t>Ядыкина</a:t>
            </a:r>
            <a:r>
              <a:rPr lang="ru-RU" dirty="0" smtClean="0">
                <a:solidFill>
                  <a:schemeClr val="accent4"/>
                </a:solidFill>
              </a:rPr>
              <a:t> В.А.</a:t>
            </a:r>
          </a:p>
          <a:p>
            <a:pPr algn="r"/>
            <a:r>
              <a:rPr lang="ru-RU" dirty="0" smtClean="0">
                <a:solidFill>
                  <a:schemeClr val="accent4"/>
                </a:solidFill>
              </a:rPr>
              <a:t>Село </a:t>
            </a:r>
            <a:r>
              <a:rPr lang="ru-RU" dirty="0" err="1" smtClean="0">
                <a:solidFill>
                  <a:schemeClr val="accent4"/>
                </a:solidFill>
              </a:rPr>
              <a:t>Мамонтово</a:t>
            </a:r>
            <a:r>
              <a:rPr lang="ru-RU" dirty="0" smtClean="0">
                <a:solidFill>
                  <a:schemeClr val="accent4"/>
                </a:solidFill>
              </a:rPr>
              <a:t>  2016</a:t>
            </a:r>
            <a:endParaRPr lang="ru-RU" dirty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00790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Экскурсия по детскому саду</a:t>
            </a:r>
            <a:endParaRPr lang="ru-RU" dirty="0"/>
          </a:p>
        </p:txBody>
      </p:sp>
      <p:pic>
        <p:nvPicPr>
          <p:cNvPr id="5122" name="Picture 2" descr="F:\День_открытых_дверей\SAM_128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06188" y="1353185"/>
            <a:ext cx="4348692" cy="2990215"/>
          </a:xfrm>
          <a:prstGeom prst="rect">
            <a:avLst/>
          </a:prstGeom>
          <a:noFill/>
        </p:spPr>
      </p:pic>
      <p:pic>
        <p:nvPicPr>
          <p:cNvPr id="5123" name="Picture 3" descr="F:\День_открытых_дверей\SAM_128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130040" y="2941320"/>
            <a:ext cx="4693920" cy="36271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98121"/>
            <a:ext cx="7886700" cy="883920"/>
          </a:xfrm>
        </p:spPr>
        <p:txBody>
          <a:bodyPr/>
          <a:lstStyle/>
          <a:p>
            <a:pPr algn="r"/>
            <a:r>
              <a:rPr lang="ru-RU" dirty="0" smtClean="0"/>
              <a:t>Открытое занятие</a:t>
            </a:r>
            <a:endParaRPr lang="ru-RU" dirty="0"/>
          </a:p>
        </p:txBody>
      </p:sp>
      <p:pic>
        <p:nvPicPr>
          <p:cNvPr id="3074" name="Picture 2" descr="F:\День_открытых_дверей\SAM_124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669280" y="3246119"/>
            <a:ext cx="3251412" cy="3250883"/>
          </a:xfrm>
          <a:prstGeom prst="rect">
            <a:avLst/>
          </a:prstGeom>
          <a:noFill/>
        </p:spPr>
      </p:pic>
      <p:pic>
        <p:nvPicPr>
          <p:cNvPr id="3076" name="Picture 4" descr="F:\День_открытых_дверей\SAM_121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9120" y="960120"/>
            <a:ext cx="4998720" cy="27584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Консультации специалистов</a:t>
            </a:r>
            <a:endParaRPr lang="ru-RU" dirty="0"/>
          </a:p>
        </p:txBody>
      </p:sp>
      <p:pic>
        <p:nvPicPr>
          <p:cNvPr id="8194" name="Picture 2" descr="F:\День_открытых_дверей\SAM_128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389120" y="3474719"/>
            <a:ext cx="4485852" cy="3128963"/>
          </a:xfrm>
          <a:prstGeom prst="rect">
            <a:avLst/>
          </a:prstGeom>
          <a:noFill/>
        </p:spPr>
      </p:pic>
      <p:pic>
        <p:nvPicPr>
          <p:cNvPr id="8195" name="Picture 3" descr="F:\День_открытых_дверей\SAM_128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35280" y="1569720"/>
            <a:ext cx="3855720" cy="42214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82880"/>
            <a:ext cx="7886700" cy="1097281"/>
          </a:xfrm>
        </p:spPr>
        <p:txBody>
          <a:bodyPr/>
          <a:lstStyle/>
          <a:p>
            <a:pPr algn="r"/>
            <a:r>
              <a:rPr lang="ru-RU" dirty="0" smtClean="0"/>
              <a:t>Релаксация</a:t>
            </a:r>
            <a:endParaRPr lang="ru-RU" dirty="0"/>
          </a:p>
        </p:txBody>
      </p:sp>
      <p:pic>
        <p:nvPicPr>
          <p:cNvPr id="6146" name="Picture 2" descr="F:\День_открытых_дверей\SAM_129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8068" y="240665"/>
            <a:ext cx="4714452" cy="2883535"/>
          </a:xfrm>
          <a:prstGeom prst="rect">
            <a:avLst/>
          </a:prstGeom>
          <a:noFill/>
        </p:spPr>
      </p:pic>
      <p:pic>
        <p:nvPicPr>
          <p:cNvPr id="6147" name="Picture 3" descr="F:\День_открытых_дверей\SAM_129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56760" y="2148840"/>
            <a:ext cx="4373880" cy="4221480"/>
          </a:xfrm>
          <a:prstGeom prst="rect">
            <a:avLst/>
          </a:prstGeom>
          <a:noFill/>
        </p:spPr>
      </p:pic>
      <p:pic>
        <p:nvPicPr>
          <p:cNvPr id="6148" name="Picture 4" descr="F:\День_открытых_дверей\SAM_129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3360" y="3139440"/>
            <a:ext cx="4617720" cy="35204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Мастер  - класс</a:t>
            </a:r>
            <a:endParaRPr lang="ru-RU" dirty="0"/>
          </a:p>
        </p:txBody>
      </p:sp>
      <p:pic>
        <p:nvPicPr>
          <p:cNvPr id="7170" name="Picture 2" descr="F:\День_открытых_дверей\SAM_130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3788" y="1261745"/>
            <a:ext cx="4653492" cy="3188335"/>
          </a:xfrm>
          <a:prstGeom prst="rect">
            <a:avLst/>
          </a:prstGeom>
          <a:noFill/>
        </p:spPr>
      </p:pic>
      <p:pic>
        <p:nvPicPr>
          <p:cNvPr id="7171" name="Picture 3" descr="F:\День_открытых_дверей\SAM_130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73880" y="213360"/>
            <a:ext cx="4404360" cy="3855720"/>
          </a:xfrm>
          <a:prstGeom prst="rect">
            <a:avLst/>
          </a:prstGeom>
          <a:noFill/>
        </p:spPr>
      </p:pic>
      <p:pic>
        <p:nvPicPr>
          <p:cNvPr id="7172" name="Picture 4" descr="F:\День_открытых_дверей\SAM_130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438400" y="3413760"/>
            <a:ext cx="5791200" cy="31851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"/>
            <a:ext cx="7886700" cy="1356360"/>
          </a:xfrm>
        </p:spPr>
        <p:txBody>
          <a:bodyPr/>
          <a:lstStyle/>
          <a:p>
            <a:pPr algn="r"/>
            <a:r>
              <a:rPr lang="ru-RU" dirty="0" smtClean="0"/>
              <a:t>Прогулка</a:t>
            </a:r>
            <a:endParaRPr lang="ru-RU" dirty="0"/>
          </a:p>
        </p:txBody>
      </p:sp>
      <p:pic>
        <p:nvPicPr>
          <p:cNvPr id="4098" name="Picture 2" descr="F:\День_открытых_дверей\SAM_125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8600" y="213359"/>
            <a:ext cx="4211532" cy="3250883"/>
          </a:xfrm>
          <a:prstGeom prst="rect">
            <a:avLst/>
          </a:prstGeom>
          <a:noFill/>
        </p:spPr>
      </p:pic>
      <p:pic>
        <p:nvPicPr>
          <p:cNvPr id="4099" name="Picture 3" descr="F:\День_открытых_дверей\SAM_126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47160" y="1112520"/>
            <a:ext cx="5196840" cy="3444240"/>
          </a:xfrm>
          <a:prstGeom prst="rect">
            <a:avLst/>
          </a:prstGeom>
          <a:noFill/>
        </p:spPr>
      </p:pic>
      <p:pic>
        <p:nvPicPr>
          <p:cNvPr id="4100" name="Picture 4" descr="F:\День_открытых_дверей\SAM_126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9080" y="4358640"/>
            <a:ext cx="5135880" cy="23012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825625"/>
            <a:ext cx="8534400" cy="435133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Дни открытых дверей не только средство  удовлетворения естественного интереса к тому, как живут дети в детском саду. Это прежде всего способ познакомить родителей с условиями, содержанием, методами и приемами воспитательно-образовательной  работы, а также преодолеть иногда очень стойкое у части родителей поверхностное мнение о роли детского сада в жизни и воспитании ребенка. Знакомство с организацией педагогического процесса, приемами работы воспитателя , его манерой общения с детьми может многому научить родителей.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5240" y="958215"/>
            <a:ext cx="8915400" cy="591502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719943" y="513545"/>
            <a:ext cx="61722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Проведение дня  открытых дверей позволяет детскому саду быть открытым для родителей и общественности</a:t>
            </a:r>
            <a:endParaRPr lang="ru-RU" sz="4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1742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8086" y="0"/>
            <a:ext cx="990600" cy="6858000"/>
          </a:xfrm>
          <a:prstGeom prst="rect">
            <a:avLst/>
          </a:prstGeom>
          <a:gradFill>
            <a:gsLst>
              <a:gs pos="0">
                <a:schemeClr val="accent4">
                  <a:satMod val="103000"/>
                  <a:tint val="94000"/>
                  <a:lumMod val="87000"/>
                  <a:lumOff val="13000"/>
                </a:schemeClr>
              </a:gs>
              <a:gs pos="50000">
                <a:schemeClr val="accent4">
                  <a:satMod val="110000"/>
                  <a:lumMod val="100000"/>
                  <a:shade val="100000"/>
                </a:schemeClr>
              </a:gs>
              <a:gs pos="100000">
                <a:schemeClr val="accent4">
                  <a:lumMod val="99000"/>
                  <a:satMod val="120000"/>
                  <a:shade val="78000"/>
                </a:schemeClr>
              </a:gs>
            </a:gsLst>
          </a:gradFill>
          <a:ln>
            <a:noFill/>
          </a:ln>
          <a:effectLst>
            <a:glow rad="127000">
              <a:schemeClr val="bg1">
                <a:alpha val="24000"/>
              </a:schemeClr>
            </a:glow>
            <a:softEdge rad="0"/>
          </a:effectLst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144660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584960" y="777241"/>
            <a:ext cx="719328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День открытых дверей является одной из форм работы с родителями. В нашем детском саду эта форма работы стала хорошей, доброй традицией. Он проводится в конце апреля.</a:t>
            </a:r>
          </a:p>
          <a:p>
            <a:endParaRPr lang="ru-RU" sz="4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35835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777240" y="822960"/>
            <a:ext cx="7109460" cy="535400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/>
              <a:t>В Законе «Об образовании» РФ указано, что «родители являются педагогами для своих детей». Такой подход позволяет обеспечить целостное беспрерывное развитие дошкольников. Это позволяет поставить цель.</a:t>
            </a:r>
            <a:endParaRPr lang="ru-RU" sz="3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/>
              <a:t>Цель мероприятия: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/>
              <a:t> повысить компетентность родителей в сфере воспитания детей. </a:t>
            </a:r>
            <a:endParaRPr lang="ru-RU" sz="32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Задачи мероприятия: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ru-RU" sz="3200" dirty="0" smtClean="0"/>
              <a:t>реализация требований ФГОС;</a:t>
            </a:r>
          </a:p>
          <a:p>
            <a:pPr lvl="0" fontAlgn="base"/>
            <a:r>
              <a:rPr lang="ru-RU" sz="3200" dirty="0" smtClean="0"/>
              <a:t>создание условий для организации просветительской работы;</a:t>
            </a:r>
          </a:p>
          <a:p>
            <a:pPr lvl="0" fontAlgn="base"/>
            <a:r>
              <a:rPr lang="ru-RU" sz="3200" dirty="0" smtClean="0"/>
              <a:t>формирование благоприятной атмосферы взаимопонимания, доверия между педагогами и родителями детей;</a:t>
            </a:r>
          </a:p>
          <a:p>
            <a:pPr lvl="0" fontAlgn="base"/>
            <a:r>
              <a:rPr lang="ru-RU" sz="3200" dirty="0" smtClean="0"/>
              <a:t> определение задач совместного воспитания и их реализация.</a:t>
            </a:r>
          </a:p>
          <a:p>
            <a:pPr lvl="0" fontAlgn="base"/>
            <a:endParaRPr lang="ru-RU" sz="3200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/>
              <a:t>Предварительная работа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dirty="0" smtClean="0"/>
              <a:t>Оформление выставок;</a:t>
            </a:r>
          </a:p>
          <a:p>
            <a:r>
              <a:rPr lang="ru-RU" sz="3200" dirty="0" smtClean="0"/>
              <a:t>Подготовка информации о работе  детского сада, о питании детей в соответствии с меню;</a:t>
            </a:r>
          </a:p>
          <a:p>
            <a:r>
              <a:rPr lang="ru-RU" sz="3200" dirty="0" smtClean="0"/>
              <a:t>Составление плана мероприятия;</a:t>
            </a:r>
          </a:p>
          <a:p>
            <a:r>
              <a:rPr lang="ru-RU" sz="3200" dirty="0" smtClean="0"/>
              <a:t>Подготовка открытых мероприятий;</a:t>
            </a:r>
          </a:p>
          <a:p>
            <a:r>
              <a:rPr lang="ru-RU" sz="3200" dirty="0" smtClean="0"/>
              <a:t>Приглашение родителей;</a:t>
            </a:r>
          </a:p>
          <a:p>
            <a:r>
              <a:rPr lang="ru-RU" sz="3200" dirty="0" smtClean="0"/>
              <a:t>Подготовка наглядной информации;</a:t>
            </a:r>
          </a:p>
          <a:p>
            <a:endParaRPr lang="ru-RU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Примерный план дня открытых дверей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Регистрация гостей</a:t>
            </a:r>
          </a:p>
          <a:p>
            <a:r>
              <a:rPr lang="ru-RU" dirty="0" smtClean="0"/>
              <a:t>Открытие мероприятия</a:t>
            </a:r>
          </a:p>
          <a:p>
            <a:r>
              <a:rPr lang="ru-RU" dirty="0" smtClean="0"/>
              <a:t>Концерт</a:t>
            </a:r>
          </a:p>
          <a:p>
            <a:r>
              <a:rPr lang="ru-RU" dirty="0" smtClean="0"/>
              <a:t>Экскурсия по детскому саду</a:t>
            </a:r>
          </a:p>
          <a:p>
            <a:r>
              <a:rPr lang="ru-RU" dirty="0" smtClean="0"/>
              <a:t>Посещение открытых занятий</a:t>
            </a:r>
          </a:p>
          <a:p>
            <a:r>
              <a:rPr lang="ru-RU" dirty="0" smtClean="0"/>
              <a:t>Консультации специалистов</a:t>
            </a:r>
          </a:p>
          <a:p>
            <a:r>
              <a:rPr lang="ru-RU" dirty="0" smtClean="0"/>
              <a:t>Мастер - класс</a:t>
            </a:r>
          </a:p>
          <a:p>
            <a:r>
              <a:rPr lang="ru-RU" dirty="0" smtClean="0"/>
              <a:t>Релаксация</a:t>
            </a:r>
          </a:p>
          <a:p>
            <a:r>
              <a:rPr lang="ru-RU" dirty="0" smtClean="0"/>
              <a:t>Просмотр прогулки</a:t>
            </a:r>
          </a:p>
          <a:p>
            <a:r>
              <a:rPr lang="ru-RU" dirty="0" smtClean="0"/>
              <a:t>Дегустация блюд</a:t>
            </a:r>
          </a:p>
          <a:p>
            <a:r>
              <a:rPr lang="ru-RU" dirty="0" smtClean="0"/>
              <a:t>Торжественное закрытие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Торжественное приветствие гостей</a:t>
            </a:r>
            <a:endParaRPr lang="ru-RU" dirty="0"/>
          </a:p>
        </p:txBody>
      </p:sp>
      <p:pic>
        <p:nvPicPr>
          <p:cNvPr id="1026" name="Picture 2" descr="F:\День_открытых_дверей\SAM_120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1671108" y="1825625"/>
            <a:ext cx="5801784" cy="43513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Концерт для родителей</a:t>
            </a:r>
            <a:endParaRPr lang="ru-RU" dirty="0"/>
          </a:p>
        </p:txBody>
      </p:sp>
      <p:pic>
        <p:nvPicPr>
          <p:cNvPr id="2050" name="Picture 2" descr="F:\День_открытых_дверей\SAM_119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35280" y="1444625"/>
            <a:ext cx="4089612" cy="3340735"/>
          </a:xfrm>
          <a:prstGeom prst="rect">
            <a:avLst/>
          </a:prstGeom>
          <a:noFill/>
        </p:spPr>
      </p:pic>
      <p:pic>
        <p:nvPicPr>
          <p:cNvPr id="2051" name="Picture 3" descr="F:\День_открытых_дверей\SAM_118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93920" y="3139440"/>
            <a:ext cx="4191000" cy="34594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253</TotalTime>
  <Words>300</Words>
  <Application>Microsoft Office PowerPoint</Application>
  <PresentationFormat>Экран (4:3)</PresentationFormat>
  <Paragraphs>41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Цель мероприятия:</vt:lpstr>
      <vt:lpstr>Задачи мероприятия:</vt:lpstr>
      <vt:lpstr>Предварительная работа</vt:lpstr>
      <vt:lpstr>Примерный план дня открытых дверей</vt:lpstr>
      <vt:lpstr>Торжественное приветствие гостей</vt:lpstr>
      <vt:lpstr>Концерт для родителей</vt:lpstr>
      <vt:lpstr>Экскурсия по детскому саду</vt:lpstr>
      <vt:lpstr>Открытое занятие</vt:lpstr>
      <vt:lpstr>Консультации специалистов</vt:lpstr>
      <vt:lpstr>Релаксация</vt:lpstr>
      <vt:lpstr>Мастер  - класс</vt:lpstr>
      <vt:lpstr>Прогулка</vt:lpstr>
      <vt:lpstr>Слайд 16</vt:lpstr>
      <vt:lpstr>Слайд 17</vt:lpstr>
    </vt:vector>
  </TitlesOfParts>
  <Company>DNS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</dc:creator>
  <cp:lastModifiedBy>Иван</cp:lastModifiedBy>
  <cp:revision>25</cp:revision>
  <dcterms:created xsi:type="dcterms:W3CDTF">2012-12-25T14:02:25Z</dcterms:created>
  <dcterms:modified xsi:type="dcterms:W3CDTF">2020-05-25T15:52:50Z</dcterms:modified>
</cp:coreProperties>
</file>