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61CCC3-2E32-4DCC-BEB6-65A75C8ADB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ADACC3-B387-40D1-B1C5-EAB750DE0A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DBC1D9-45C1-4BA8-8BC6-2095C02CF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AFEB41-2A66-41BB-B896-ACE53F704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E543F4-4FFC-4FB2-9FB3-562BE60ED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04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D04730-FCF0-4C34-84B8-B7FE31146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8D6E82-8745-4C50-9184-8A37A4D785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9ADF67-92D6-4451-9D75-DB5692556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807B0B-9CB8-42AD-9418-3D915E353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6E4D26-15C3-4028-94D7-CEC8EE12F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9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6CCA84D-61FD-4D3B-90FB-B006C1DCF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09950F-D936-44B0-B371-F79E95319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F2292F-4252-4D8D-8F6A-24C832435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ECCF68-CD09-4DDF-8038-395D1A9F4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7F4D1E-E9BC-4F52-B745-3296DC4D2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853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F941C-1270-463E-8BEE-C3E55859F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DA4F76-6A72-45D3-8880-427896D1C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BFFF0D-FB18-4A1B-BAF5-AA92DD02F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DD6FB9-BBF5-4596-8872-6E8E86377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66F8D3-B356-4347-B7A5-2C749A9A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28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658867-B5FD-4BD5-AD42-5847D9A3A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7CC08E-0E57-42F0-8AE4-AC3A3699E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1264BF-F0AD-4AF6-9732-002DB1CBC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60CDB2-8E0B-4EBD-AF58-229E67C57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EC4D01-778B-430C-8132-2018554BC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13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6E05B8-663C-4D2E-930D-23982C139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0F29C8-A3BD-490F-8997-17C8D0336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C6A1B5-B37C-4B82-8719-ACD1540CD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783219-182A-407E-9690-A9148963D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66DCDA-EA95-411D-9C21-D7C6CB4F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E2B77C-36F7-4C28-B427-079B2FCD9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80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151926-EDD9-439A-9C4C-000AC25E0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3CEA25-6D4E-46A1-94D9-EF52D2EF5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C698BA-4AD3-4D43-8C78-847440684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1CA65B-1604-4320-A400-3F0E9D80C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6EB15EC-15F8-4834-92CA-9CF499718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33CEA03-884F-46BE-A6CD-209A4238E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C06A782-1380-4A3E-890B-A3FA6390D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FDB773E-CEC7-4D09-A762-F4DB7E0EC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426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36C99-5C50-4611-B324-26A2D6646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6592FB3-C19E-4B81-990E-04B152628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2E6875C-C18F-40F1-AB08-1673097DA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3F6C442-C8AA-44A7-8461-5BD3A242D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8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90FA128-17B2-4EAD-9220-EE490DBD8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C52FA3-E783-47BC-BE71-8B214BAB0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58AAC25-0B36-42BD-8658-4EBEC1B9C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50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E990E-85DC-4906-A54B-4E2AB7375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0D05D6-1660-4F09-9B05-1D04BFBB0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0A47D5-DE76-4DA9-9FD6-600D2EDA52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21DD79-34C2-47F2-A4B6-7941A67D4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64468E-D916-4557-A06E-D659A3BD6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90277A-4D71-4F65-8DA5-6E1F5859E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014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0E331-417B-465B-B0FC-46DA92BA1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5F4A8E8-F69B-4E3F-AAC3-1B5F0066FC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E2A9F7-732C-4D53-AA19-02640D1F9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19B7B7-E97E-4D7C-88B5-5014A9506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9A5ED4-2F62-4A42-B3DF-F93543106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55B851-164B-4155-91B8-76169A0D9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28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13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E6767D-086E-48F8-9779-15EE218FD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89D09A-B946-4773-8B27-931F924179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044979-9883-4842-8F9A-920DC85AC6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3B9A7-13BD-4D9D-8B28-A3A5E47E5590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67A723-22F5-4A6B-B508-351CEEBCD4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605DF0-8ACF-4BB1-94E8-1008E35B9B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0B365-F55E-421F-BD70-FBD40CD66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28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10.jpeg"/><Relationship Id="rId12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13.jpeg"/><Relationship Id="rId5" Type="http://schemas.openxmlformats.org/officeDocument/2006/relationships/image" Target="../media/image2.png"/><Relationship Id="rId10" Type="http://schemas.openxmlformats.org/officeDocument/2006/relationships/image" Target="../media/image12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18.jpeg"/><Relationship Id="rId5" Type="http://schemas.microsoft.com/office/2007/relationships/hdphoto" Target="../media/hdphoto2.wdp"/><Relationship Id="rId10" Type="http://schemas.microsoft.com/office/2007/relationships/hdphoto" Target="../media/hdphoto5.wdp"/><Relationship Id="rId4" Type="http://schemas.openxmlformats.org/officeDocument/2006/relationships/image" Target="../media/image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AA2A9-F813-4C3C-B87B-E55764887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862" y="606287"/>
            <a:ext cx="10582275" cy="2387600"/>
          </a:xfrm>
        </p:spPr>
        <p:txBody>
          <a:bodyPr>
            <a:normAutofit/>
          </a:bodyPr>
          <a:lstStyle/>
          <a:p>
            <a:r>
              <a:rPr lang="ru-RU" sz="7200" dirty="0">
                <a:solidFill>
                  <a:srgbClr val="7030A0"/>
                </a:solidFill>
                <a:latin typeface="Century Schoolbook" panose="02040604050505020304" pitchFamily="18" charset="0"/>
              </a:rPr>
              <a:t>Снегурочка и Царевна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D2F88D-2868-45AF-806C-9DBAEE4E2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61975" y="4595951"/>
            <a:ext cx="4823791" cy="1655762"/>
          </a:xfrm>
        </p:spPr>
        <p:txBody>
          <a:bodyPr/>
          <a:lstStyle/>
          <a:p>
            <a:pPr algn="r"/>
            <a:r>
              <a:rPr lang="ru-RU" dirty="0">
                <a:solidFill>
                  <a:srgbClr val="7030A0"/>
                </a:solidFill>
              </a:rPr>
              <a:t>Подготовила:</a:t>
            </a:r>
          </a:p>
          <a:p>
            <a:pPr algn="r"/>
            <a:r>
              <a:rPr lang="ru-RU" dirty="0">
                <a:solidFill>
                  <a:srgbClr val="7030A0"/>
                </a:solidFill>
              </a:rPr>
              <a:t>Учитель-логопед</a:t>
            </a:r>
          </a:p>
          <a:p>
            <a:pPr algn="r"/>
            <a:r>
              <a:rPr lang="ru-RU" dirty="0">
                <a:solidFill>
                  <a:srgbClr val="7030A0"/>
                </a:solidFill>
              </a:rPr>
              <a:t>Смирнова Лариса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2093261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01B87A-D665-4EED-A767-62D66FA61673}"/>
              </a:ext>
            </a:extLst>
          </p:cNvPr>
          <p:cNvSpPr txBox="1"/>
          <p:nvPr/>
        </p:nvSpPr>
        <p:spPr>
          <a:xfrm>
            <a:off x="1552575" y="1190625"/>
            <a:ext cx="944681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>
                <a:solidFill>
                  <a:srgbClr val="7030A0"/>
                </a:solidFill>
                <a:latin typeface="Century Schoolbook" panose="02040604050505020304" pitchFamily="18" charset="0"/>
              </a:rPr>
              <a:t>Помоги Снегурочке и Царевне </a:t>
            </a:r>
          </a:p>
          <a:p>
            <a:pPr algn="ctr"/>
            <a:r>
              <a:rPr lang="ru-RU" sz="4800" dirty="0">
                <a:solidFill>
                  <a:srgbClr val="7030A0"/>
                </a:solidFill>
                <a:latin typeface="Century Schoolbook" panose="02040604050505020304" pitchFamily="18" charset="0"/>
              </a:rPr>
              <a:t>разобрать картинки. </a:t>
            </a:r>
          </a:p>
          <a:p>
            <a:pPr algn="ctr"/>
            <a:r>
              <a:rPr lang="ru-RU" sz="4800" dirty="0">
                <a:solidFill>
                  <a:srgbClr val="7030A0"/>
                </a:solidFill>
                <a:latin typeface="Century Schoolbook" panose="02040604050505020304" pitchFamily="18" charset="0"/>
              </a:rPr>
              <a:t>Царевне – со звуком Ц,  </a:t>
            </a:r>
          </a:p>
          <a:p>
            <a:pPr algn="ctr"/>
            <a:r>
              <a:rPr lang="ru-RU" sz="4800" dirty="0">
                <a:solidFill>
                  <a:srgbClr val="7030A0"/>
                </a:solidFill>
                <a:latin typeface="Century Schoolbook" panose="02040604050505020304" pitchFamily="18" charset="0"/>
              </a:rPr>
              <a:t>а Снегурочке – со звуком С!</a:t>
            </a:r>
          </a:p>
        </p:txBody>
      </p:sp>
    </p:spTree>
    <p:extLst>
      <p:ext uri="{BB962C8B-B14F-4D97-AF65-F5344CB8AC3E}">
        <p14:creationId xmlns:p14="http://schemas.microsoft.com/office/powerpoint/2010/main" val="1712758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2C3554-18A6-4EDB-90D4-6A625CCBCE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907" y="262393"/>
            <a:ext cx="2868433" cy="367747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70283DF-AB51-416D-AAF0-2D9CDC49A1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84688" y="95414"/>
            <a:ext cx="2336381" cy="404281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B5A181-019A-48C5-AC33-301B59D026C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5431" y="600323"/>
            <a:ext cx="1159207" cy="150080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FBF4C4-7237-4088-96CF-D790289CE81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7336" y="401955"/>
            <a:ext cx="2347388" cy="302704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FEE562F-25AE-43A1-8F31-CD17323B64B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912" y="4756869"/>
            <a:ext cx="2767616" cy="172145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7299F0F-F38D-41BC-B56F-AFA61553C21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320" y="4138231"/>
            <a:ext cx="1632040" cy="211438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5C78CCB-59E5-4A9A-8781-1621A119D0B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6286" y="1096103"/>
            <a:ext cx="1874548" cy="271976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04DD7F9-A43E-46D0-A6F0-5172B3628F35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238" y="4202745"/>
            <a:ext cx="2419322" cy="241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31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AB4C23B-3449-4124-8FB3-B98E438A92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0110" y="2587325"/>
            <a:ext cx="2735249" cy="232589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2C3554-18A6-4EDB-90D4-6A625CCBCE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907" y="262393"/>
            <a:ext cx="2868433" cy="367747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70283DF-AB51-416D-AAF0-2D9CDC49A18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84688" y="95414"/>
            <a:ext cx="2336381" cy="4042817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4FF1C8-CAA5-4EC0-A683-5C92CE5DA72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187" y="166153"/>
            <a:ext cx="2258556" cy="242117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762111-C590-4643-BC3E-CF200343B98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716" l="0" r="999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747" y="2247129"/>
            <a:ext cx="3566207" cy="29590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B5C972A-B1F0-4879-BB2F-77D08FC6F8C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123" y="4334828"/>
            <a:ext cx="2286877" cy="22607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11E079F-13A6-4D13-A206-C32A13D81C04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0390" y="445273"/>
            <a:ext cx="3133477" cy="168946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311D83B-0094-4B27-A994-171AEECD063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6003" y="4985468"/>
            <a:ext cx="1591260" cy="156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06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2C3554-18A6-4EDB-90D4-6A625CCBCE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907" y="262393"/>
            <a:ext cx="2868433" cy="367747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70283DF-AB51-416D-AAF0-2D9CDC49A1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84688" y="95414"/>
            <a:ext cx="2336381" cy="4042817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70A9D67-3FD1-46F9-B310-B5FCFB70F2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686" y="188595"/>
            <a:ext cx="3065476" cy="222860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1890204-F4D2-4FD1-89D5-7F118512250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0614" y="2703443"/>
            <a:ext cx="1543596" cy="281277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C8CF3D6-38C3-4DF6-8089-121EEFA847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5710" y="3070760"/>
            <a:ext cx="3208084" cy="332265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C72C646-FE78-49DF-A3FA-015BCFDFE08F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269" y="2577287"/>
            <a:ext cx="2010441" cy="173182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C83B488-01D8-4116-B179-91F89B7AC11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707" l="11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604" y="317312"/>
            <a:ext cx="1707429" cy="198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737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9510CC8-0816-44ED-AE19-304EEBAE7A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342" y="1695671"/>
            <a:ext cx="2871465" cy="367620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99C877-61D3-432A-9B0E-0E4DD08B5E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7688" y="1408001"/>
            <a:ext cx="2334970" cy="40419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0E3876-1FCF-425A-A8FF-92D699D355B0}"/>
              </a:ext>
            </a:extLst>
          </p:cNvPr>
          <p:cNvSpPr txBox="1"/>
          <p:nvPr/>
        </p:nvSpPr>
        <p:spPr>
          <a:xfrm>
            <a:off x="5095875" y="2764333"/>
            <a:ext cx="33634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7030A0"/>
                </a:solidFill>
                <a:latin typeface="Century Schoolbook" panose="02040604050505020304" pitchFamily="18" charset="0"/>
              </a:rPr>
              <a:t>СПАСИБО!</a:t>
            </a:r>
          </a:p>
        </p:txBody>
      </p:sp>
    </p:spTree>
    <p:extLst>
      <p:ext uri="{BB962C8B-B14F-4D97-AF65-F5344CB8AC3E}">
        <p14:creationId xmlns:p14="http://schemas.microsoft.com/office/powerpoint/2010/main" val="32126210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31</Words>
  <Application>Microsoft Office PowerPoint</Application>
  <PresentationFormat>Широкоэкранный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Schoolbook</vt:lpstr>
      <vt:lpstr>Тема Office</vt:lpstr>
      <vt:lpstr>Снегурочка и Царевна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2020-05-25T09:24:41Z</dcterms:created>
  <dcterms:modified xsi:type="dcterms:W3CDTF">2020-05-25T12:09:10Z</dcterms:modified>
</cp:coreProperties>
</file>