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5" r:id="rId5"/>
    <p:sldId id="267" r:id="rId6"/>
    <p:sldId id="260" r:id="rId7"/>
    <p:sldId id="261" r:id="rId8"/>
    <p:sldId id="262" r:id="rId9"/>
    <p:sldId id="263" r:id="rId10"/>
    <p:sldId id="268" r:id="rId11"/>
    <p:sldId id="269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4434-CC66-4934-881A-8FAEFF73C3D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E0D5-98C0-4954-B481-45FA09F6B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ПРОШЕДШЕЕ  ВРЕМЯ   ГЛАГОЛА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01008"/>
            <a:ext cx="8143932" cy="2823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 класс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(Продолжительность урока 30 минут)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12%20(4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2928934"/>
            <a:ext cx="500066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Для тех, кто работает быстро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Выполни упражнение 120 с.67.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  Прочитай внимательно задания. Запиши глаголы в прошедшем времени. Не забудь выделить суффикс -л-  у глаголов прошедшего времени.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Оцени свою деятельность на уроке (напиши):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Мне всё понятно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 меня остались вопросы (задай их учителю)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Требуется помощь учителя (позвони учителю)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Домашнее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задание.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Списать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текст и подчеркнуть в нём глаголы прошедшего времени.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Божья коровка.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 Почему жучка с яркими пятнышками на спине называют божьей коровкой?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При любой опасности этот жучок выделял жгучую жидкость. В народе эту жидкость назвали молочком. Поэтому и прозвали жучков коровками.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А про добрых, безобидных людей в старину говорили, что они божьи люди.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Божья коровка на вид очень добродушный жучок. Поедает она только тлю.</a:t>
            </a:r>
          </a:p>
          <a:p>
            <a:pPr>
              <a:buNone/>
            </a:pPr>
            <a:r>
              <a:rPr lang="ru-RU" sz="2400" b="1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smtClean="0">
                <a:solidFill>
                  <a:schemeClr val="tx2">
                    <a:lumMod val="50000"/>
                  </a:schemeClr>
                </a:solidFill>
              </a:rPr>
              <a:t>               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Спасибо за урок!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F:\3 а класс\Дистанционное обучение с 6 апреля 2020\Rlci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434431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Седьмое апреля. 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Классная работа.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Минутка чистописания:</a:t>
            </a:r>
          </a:p>
          <a:p>
            <a:pPr>
              <a:buNone/>
            </a:pPr>
            <a:r>
              <a:rPr lang="ru-RU" dirty="0" err="1" smtClean="0"/>
              <a:t>АаАа</a:t>
            </a:r>
            <a:r>
              <a:rPr lang="ru-RU" dirty="0" smtClean="0"/>
              <a:t>  </a:t>
            </a:r>
            <a:r>
              <a:rPr lang="ru-RU" dirty="0" err="1" smtClean="0"/>
              <a:t>ААаа</a:t>
            </a:r>
            <a:r>
              <a:rPr lang="ru-RU" dirty="0" smtClean="0"/>
              <a:t>   </a:t>
            </a:r>
            <a:r>
              <a:rPr lang="ru-RU" dirty="0" err="1" smtClean="0"/>
              <a:t>АААааа</a:t>
            </a:r>
            <a:r>
              <a:rPr lang="ru-RU" dirty="0" smtClean="0"/>
              <a:t>  </a:t>
            </a:r>
            <a:r>
              <a:rPr lang="ru-RU" dirty="0" err="1" smtClean="0"/>
              <a:t>ААААаааа</a:t>
            </a:r>
            <a:r>
              <a:rPr lang="ru-RU" dirty="0" smtClean="0"/>
              <a:t>  </a:t>
            </a:r>
            <a:r>
              <a:rPr lang="ru-RU" dirty="0" err="1" smtClean="0"/>
              <a:t>Ав</a:t>
            </a:r>
            <a:r>
              <a:rPr lang="ru-RU" dirty="0" smtClean="0"/>
              <a:t> Ал Ар </a:t>
            </a:r>
            <a:r>
              <a:rPr lang="ru-RU" dirty="0" err="1" smtClean="0"/>
              <a:t>Ам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бом   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лф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вит  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прел</a:t>
            </a:r>
            <a:r>
              <a:rPr lang="ru-RU" dirty="0" smtClean="0">
                <a:solidFill>
                  <a:srgbClr val="FF0000"/>
                </a:solidFill>
              </a:rPr>
              <a:t>ь   аппе</a:t>
            </a:r>
            <a:r>
              <a:rPr lang="ru-RU" dirty="0" smtClean="0"/>
              <a:t>тит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- Продолжите запись и напишите ещё  4 словарных слова на букву а. Выделите в словах орфограммы.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Прочитайте стихотворение, спишите в тетрадь.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Мама песню напевала,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Одевала дочку.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Одевала – надевала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Белую сорочку.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Обозначьте изученные орфограммы. Определите падеж имён существительных.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первом предложении подчеркните главные члены предложения.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- 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У глаголов из стихотворения определите (напишите над словами) время и число. 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 В чём отличие слов «надевала» и «одевала»?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288032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Проверь себя: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Вывод: все глаголы в стихотворении в прошедшем времени и в единственном числе.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Надеть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покрыть себя какой-нибудь одеждой.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Одеть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покрыть кого-нибудь какой-нибудь одеждой.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Что мы уже знаем о глаголах прошедшего времени?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Какую особенность они имеют?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Прочитай по учебнику сообщение профессора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Самоварова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на с.66. Выучи.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Выполни в тетради  упражнение 118 с.66. Проверь, есть ли у тебя ошибки.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ЗАПОМИНАЙ!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ФОРМА  ПРОШЕДШЕГО  ВРЕМЕНИ  ГЛАГОЛА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ПОКАЗЫВАЕТ,  ЧТО  ДЕЙСТВИЕ  ПРОИСХОДИЛО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ИЛИ ПРОИЗОШЛО   ДО МОМЕНТА  РЕЧИ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(ДО  ТОГО,  КАК  О  НЁМ  ЗАГОВОРИЛИ).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!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500042"/>
            <a:ext cx="238125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ЗАПОМИНАЙ!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ПРИМЕТОЙ  ПРОШЕДШЕГО  ВРЕМЕНИ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ГЛАГОЛА  ЯВЛЯЕТСЯ  СУФФИКС  </a:t>
            </a:r>
            <a:r>
              <a:rPr lang="ru-RU" b="1" dirty="0" smtClean="0">
                <a:solidFill>
                  <a:srgbClr val="FF0000"/>
                </a:solidFill>
              </a:rPr>
              <a:t>-Л-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КОТОРЫЙ  ТАК  И  НАЗЫВАЮТ  СУФФИКС  ПРОШЕДШЕГО  ВРЕМЕНИ  ГЛАГОЛА.</a:t>
            </a:r>
          </a:p>
          <a:p>
            <a:pPr>
              <a:buNone/>
            </a:pPr>
            <a:endParaRPr lang="ru-RU" b="1" u="sng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ТАЯ</a:t>
            </a:r>
            <a:r>
              <a:rPr lang="ru-RU" b="1" dirty="0" smtClean="0">
                <a:solidFill>
                  <a:srgbClr val="FF0000"/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 БЕГА</a:t>
            </a:r>
            <a:r>
              <a:rPr lang="ru-RU" b="1" dirty="0" smtClean="0">
                <a:solidFill>
                  <a:srgbClr val="FF0000"/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 СПА</a:t>
            </a:r>
            <a:r>
              <a:rPr lang="ru-RU" b="1" dirty="0" smtClean="0">
                <a:solidFill>
                  <a:srgbClr val="FF0000"/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ЧИТА</a:t>
            </a:r>
            <a:r>
              <a:rPr lang="ru-RU" b="1" dirty="0" smtClean="0">
                <a:solidFill>
                  <a:srgbClr val="FF0000"/>
                </a:solidFill>
              </a:rPr>
              <a:t>Л</a:t>
            </a:r>
          </a:p>
          <a:p>
            <a:pPr>
              <a:buNone/>
            </a:pPr>
            <a:endParaRPr lang="ru-RU" b="1" u="sng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6572264" y="2143116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6715140" y="2143116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357950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929190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571868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143108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2000232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438516" y="4919674"/>
            <a:ext cx="276228" cy="15240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786314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6215074" y="492919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 descr="!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500042"/>
            <a:ext cx="238125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СДЕЛАЙ   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СПАЛ    - СПАЛ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РЕШАЛ    - РЕШАЛ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СИДЕЛ     - СИДЕЛ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ИГРАЛ    - ИГРАЛ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В ПРОШЕДШЕМ  ВРЕМЕНИ  ГЛАГОЛЫ  </a:t>
            </a:r>
            <a:r>
              <a:rPr lang="ru-RU" sz="3600" b="1" dirty="0" smtClean="0">
                <a:solidFill>
                  <a:srgbClr val="FF0000"/>
                </a:solidFill>
              </a:rPr>
              <a:t>ИЗМЕНЯЮТСЯ ПО ЧИСЛАМ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вопроси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571744"/>
            <a:ext cx="952500" cy="742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1700808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420888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068960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3645024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1700808"/>
            <a:ext cx="288032" cy="43204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И</a:t>
            </a:r>
            <a:r>
              <a:rPr lang="ru-RU" sz="3200" b="1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2348880"/>
            <a:ext cx="288032" cy="43204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3068960"/>
            <a:ext cx="288032" cy="43204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3717032"/>
            <a:ext cx="288032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СДЕЛАЙ   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ПИСАЛ    - ПИСАЛ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ШУМЕЛ     - ШУМЕЛ</a:t>
            </a:r>
            <a:r>
              <a:rPr lang="ru-RU" sz="3600" b="1" dirty="0" smtClean="0">
                <a:solidFill>
                  <a:srgbClr val="FF0000"/>
                </a:solidFill>
              </a:rPr>
              <a:t>    </a:t>
            </a:r>
            <a:r>
              <a:rPr lang="ru-RU" sz="3600" b="1" dirty="0" smtClean="0">
                <a:solidFill>
                  <a:srgbClr val="002060"/>
                </a:solidFill>
              </a:rPr>
              <a:t>- ШУМЕЛ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ИГРАЛ     - ИГРАЛ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В ПРОШЕДШЕМ ВРЕМЕНИ  </a:t>
            </a:r>
            <a:r>
              <a:rPr lang="ru-RU" sz="3600" b="1" dirty="0" smtClean="0">
                <a:solidFill>
                  <a:srgbClr val="FF0000"/>
                </a:solidFill>
              </a:rPr>
              <a:t>ЕДИНСТВЕННОМ    ЧИСЛЕ </a:t>
            </a:r>
            <a:r>
              <a:rPr lang="ru-RU" sz="3600" b="1" dirty="0" smtClean="0">
                <a:solidFill>
                  <a:srgbClr val="002060"/>
                </a:solidFill>
              </a:rPr>
              <a:t>ГЛАГОЛЫ ИЗМЕНЯЮТСЯ </a:t>
            </a:r>
            <a:r>
              <a:rPr lang="ru-RU" sz="3600" b="1" dirty="0" smtClean="0">
                <a:solidFill>
                  <a:srgbClr val="FF0000"/>
                </a:solidFill>
              </a:rPr>
              <a:t>ПО РОДАМ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(женский род, мужской род, средний род)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вопроси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276872"/>
            <a:ext cx="952500" cy="742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2276872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772816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852936"/>
            <a:ext cx="216024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700808"/>
            <a:ext cx="288032" cy="43204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276872"/>
            <a:ext cx="288032" cy="43204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2276872"/>
            <a:ext cx="288032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2924944"/>
            <a:ext cx="288032" cy="36004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430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ПРОШЕДШЕЕ  ВРЕМЯ   ГЛАГОЛА</vt:lpstr>
      <vt:lpstr>Седьмое апреля.  Классная работа.</vt:lpstr>
      <vt:lpstr>Прочитайте стихотворение, спишите в тетрадь.</vt:lpstr>
      <vt:lpstr>-  У глаголов из стихотворения определите (напишите над словами) время и число.  - В чём отличие слов «надевала» и «одевала»?  </vt:lpstr>
      <vt:lpstr>Слайд 5</vt:lpstr>
      <vt:lpstr>ЗАПОМИНАЙ!</vt:lpstr>
      <vt:lpstr>ЗАПОМИНАЙ!</vt:lpstr>
      <vt:lpstr>СДЕЛАЙ   ВЫВОД:</vt:lpstr>
      <vt:lpstr>СДЕЛАЙ   ВЫВОД:</vt:lpstr>
      <vt:lpstr>Для тех, кто работает быстро</vt:lpstr>
      <vt:lpstr>Рефлексия </vt:lpstr>
      <vt:lpstr>Домашнее задание. Списать текст и подчеркнуть в нём глаголы прошедшего времени.  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   ГЛАГОЛА</dc:title>
  <dc:creator>кал</dc:creator>
  <cp:lastModifiedBy>Svetlana</cp:lastModifiedBy>
  <cp:revision>60</cp:revision>
  <dcterms:created xsi:type="dcterms:W3CDTF">2009-12-10T15:37:08Z</dcterms:created>
  <dcterms:modified xsi:type="dcterms:W3CDTF">2020-04-06T18:12:09Z</dcterms:modified>
</cp:coreProperties>
</file>