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80" r:id="rId18"/>
    <p:sldId id="273" r:id="rId19"/>
    <p:sldId id="274" r:id="rId20"/>
    <p:sldId id="275" r:id="rId21"/>
    <p:sldId id="276" r:id="rId22"/>
    <p:sldId id="277" r:id="rId23"/>
    <p:sldId id="278" r:id="rId24"/>
    <p:sldId id="288" r:id="rId25"/>
    <p:sldId id="281" r:id="rId26"/>
    <p:sldId id="289" r:id="rId27"/>
    <p:sldId id="282" r:id="rId28"/>
    <p:sldId id="283" r:id="rId29"/>
    <p:sldId id="284" r:id="rId30"/>
    <p:sldId id="285" r:id="rId31"/>
    <p:sldId id="286" r:id="rId32"/>
    <p:sldId id="290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9" autoAdjust="0"/>
    <p:restoredTop sz="94660"/>
  </p:normalViewPr>
  <p:slideViewPr>
    <p:cSldViewPr>
      <p:cViewPr varScale="1">
        <p:scale>
          <a:sx n="94" d="100"/>
          <a:sy n="94" d="100"/>
        </p:scale>
        <p:origin x="-5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C:\Users\Лена\Desktop\Manta_birostris_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2571744"/>
            <a:ext cx="2500330" cy="1775137"/>
          </a:xfrm>
          <a:prstGeom prst="rect">
            <a:avLst/>
          </a:prstGeom>
          <a:noFill/>
        </p:spPr>
      </p:pic>
      <p:pic>
        <p:nvPicPr>
          <p:cNvPr id="16387" name="Picture 3" descr="C:\Users\Лена\Desktop\fotografii-possumov-i-opossumov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902606">
            <a:off x="334499" y="746265"/>
            <a:ext cx="3021406" cy="2196993"/>
          </a:xfrm>
          <a:prstGeom prst="rect">
            <a:avLst/>
          </a:prstGeom>
          <a:noFill/>
        </p:spPr>
      </p:pic>
      <p:pic>
        <p:nvPicPr>
          <p:cNvPr id="16388" name="Picture 4" descr="C:\Users\Лена\Desktop\shutterstock_201417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702085">
            <a:off x="478577" y="3920129"/>
            <a:ext cx="2844961" cy="2052436"/>
          </a:xfrm>
          <a:prstGeom prst="rect">
            <a:avLst/>
          </a:prstGeom>
          <a:noFill/>
        </p:spPr>
      </p:pic>
      <p:pic>
        <p:nvPicPr>
          <p:cNvPr id="16390" name="Picture 6" descr="C:\Users\Лена\Desktop\6828292266_74fd73eff6_b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9001344">
            <a:off x="5995767" y="4206427"/>
            <a:ext cx="2879755" cy="1926185"/>
          </a:xfrm>
          <a:prstGeom prst="rect">
            <a:avLst/>
          </a:prstGeom>
          <a:noFill/>
        </p:spPr>
      </p:pic>
      <p:pic>
        <p:nvPicPr>
          <p:cNvPr id="16386" name="Picture 2" descr="C:\Users\Лена\Desktop\9345828752_28f78e371a_k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79323">
            <a:off x="6267204" y="582402"/>
            <a:ext cx="2576427" cy="1859355"/>
          </a:xfrm>
          <a:prstGeom prst="rect">
            <a:avLst/>
          </a:prstGeom>
          <a:noFill/>
        </p:spPr>
      </p:pic>
      <p:pic>
        <p:nvPicPr>
          <p:cNvPr id="16393" name="Picture 9" descr="C:\Users\Лена\Desktop\amurskiy-tigr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28926" y="4286256"/>
            <a:ext cx="3500334" cy="1968938"/>
          </a:xfrm>
          <a:prstGeom prst="rect">
            <a:avLst/>
          </a:prstGeom>
          <a:noFill/>
        </p:spPr>
      </p:pic>
      <p:pic>
        <p:nvPicPr>
          <p:cNvPr id="16391" name="Picture 7" descr="C:\Users\Лена\Desktop\5137711_d55d33f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86116" y="285728"/>
            <a:ext cx="2841630" cy="1888105"/>
          </a:xfrm>
          <a:prstGeom prst="rect">
            <a:avLst/>
          </a:prstGeom>
          <a:noFill/>
        </p:spPr>
      </p:pic>
      <p:pic>
        <p:nvPicPr>
          <p:cNvPr id="16392" name="Picture 8" descr="C:\Users\Лена\Desktop\_MG_6745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2357760">
            <a:off x="4695208" y="2581781"/>
            <a:ext cx="2448585" cy="17144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928802"/>
            <a:ext cx="8572560" cy="18288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Интерактивная игра «Животные Красной книги»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 Ребус, в котором зашифровано название птицы:</a:t>
            </a:r>
          </a:p>
          <a:p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146" name="Picture 2" descr="C:\Users\Лена\Desktop\5.29.1_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143248"/>
            <a:ext cx="1062170" cy="1060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14744" y="3357562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 ударением на «у»</a:t>
            </a:r>
            <a:endParaRPr lang="ru-RU" dirty="0"/>
          </a:p>
        </p:txBody>
      </p:sp>
      <p:pic>
        <p:nvPicPr>
          <p:cNvPr id="6147" name="Picture 3" descr="C:\Users\Лена\Desktop\9345828752_28f78e371a_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1214422"/>
            <a:ext cx="5550206" cy="400547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28596" y="6000768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О птице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16" y="6072206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5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61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Тупик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Тупик 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- род птиц, обитающих на морских просторах и чаще всего питающихся путём ныряния в воду. Одной из особенностей тупиков является ярко окрашенный в период размножения клюв. Проживают большими колониями на прибрежных утёсах и прибрежных островах, гнездятся в расщелинах между скалами или в норах в почве.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86480" y="5929330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2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43050"/>
            <a:ext cx="6500858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Рыба с самой дорогой икрой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7170" name="Picture 2" descr="C:\Users\Лена\Desktop\10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143116"/>
            <a:ext cx="3457575" cy="23812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5786454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О рыбе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072330" y="5857892"/>
            <a:ext cx="14975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Белуга-альбинос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Белуга-альбинос - рыба семейства Осетровых. Вид включён в Красную книгу. Белугу можно считать самой крупной пресноводной рыбой, поскольку вес наиболее крупных пойманных экземпляров этого вида достигал полутора тонн.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16" y="6000768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2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785926"/>
            <a:ext cx="7358114" cy="438912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Особенность этой рыбы не только в её форме, но и в том, что потомство этой рыбы вынашивает самец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8194" name="Picture 2" descr="C:\Users\Лена\Desktop\shutterstock_20141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857364"/>
            <a:ext cx="4610096" cy="332585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6000768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О рыбе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572232" y="6000768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4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81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Морской конек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Необычная форма тела </a:t>
            </a:r>
            <a:r>
              <a:rPr lang="ru-RU" sz="24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морского конька </a:t>
            </a:r>
            <a:r>
              <a:rPr lang="ru-RU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напоминает шахматную фигурку коня. Многочисленные длинные шипы и лентообразные кожистые выросты, расположенные на теле конька, делают его незаметным среди водорослей и недоступным для хищников. Размеры морских коньков составляют от 2 до 30 см, в зависимости от вида, к которому принадлежит конкретная особь. Интересная особенность морских коньков заключается в том, что у них потомство вынашивает самец.</a:t>
            </a:r>
            <a:endParaRPr lang="ru-RU" sz="2400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43702" y="5929330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2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Разновидность ската, название которого похоже на традиционное азиатское блюдо напоминающее пельмени, но необходимо заменить последнюю букву на «а»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9218" name="Picture 2" descr="C:\Users\Лена\Desktop\Manta_birostris_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1500174"/>
            <a:ext cx="5225624" cy="3709989"/>
          </a:xfrm>
          <a:prstGeom prst="rect">
            <a:avLst/>
          </a:prstGeom>
          <a:noFill/>
        </p:spPr>
      </p:pic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214282" y="6072206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О рыбе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929454" y="6000768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92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Манта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Манта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- это самый крупный из скатов, ширина тела отдельных особей достигает 9,1 м (в основной массе 4—4,5 метра), а масса крупных экземпляров — до 3 тонн.</a:t>
            </a:r>
          </a:p>
          <a:p>
            <a:r>
              <a:rPr lang="ru-RU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Манты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имеют широкое, но фрагментарное распространение в умеренных, тропических и субтропических водах по всему миру между 35° с. </a:t>
            </a:r>
            <a:r>
              <a:rPr lang="ru-RU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ш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 и 35° </a:t>
            </a:r>
            <a:r>
              <a:rPr lang="ru-RU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ю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 </a:t>
            </a:r>
            <a:r>
              <a:rPr lang="ru-RU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ш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 Эти </a:t>
            </a:r>
            <a:r>
              <a:rPr lang="ru-RU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океанодромные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рыбы встречаются как в прибрежной зоне, вблизи коралловых рифов и островных групп, так и над глубокими водами на глубине до 120 м вокруг подводных вершин.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786578" y="6000768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2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Рыба, которая по своему названию могла бы заменить естественный спутник земли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42" name="Picture 2" descr="C:\Users\Лена\Desktop\0_4450d6_27acf70c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714488"/>
            <a:ext cx="5286412" cy="399784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6072206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О рыбе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143768" y="6072206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В 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102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Луна-рыба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Луна-рыба 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- вид рода лун-рыб одноименного семейства.  Это самые тяжёлые из современных костных рыб. Достигают в длину трёх метров. В Книге рекордов Гиннеса приводятся данные об особи, пойманной 18 сентября 1908 года недалеко от Сиднея, длина которой составляла 3,1 м, высота — 4,26 м, а масса 2235 кг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16" y="6000768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2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714488"/>
            <a:ext cx="6400816" cy="3911609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Красочная птица, в название которой присутствует часть названия цитрусового 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43670" y="5786454"/>
            <a:ext cx="25003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92D050"/>
                </a:solidFill>
                <a:hlinkClick r:id="rId2" action="ppaction://hlinksldjump"/>
              </a:rPr>
              <a:t>В меню</a:t>
            </a:r>
            <a:endParaRPr lang="ru-RU" sz="4400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5929330"/>
            <a:ext cx="2357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hlinkClick r:id="rId3" action="ppaction://hlinksldjump"/>
              </a:rPr>
              <a:t>О птице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Users\Лена\Desktop\utka_mandarinka_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71736" y="1357298"/>
            <a:ext cx="4167632" cy="3565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935480"/>
            <a:ext cx="6572296" cy="438912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Рыба, название которой совпадает с именем французского полководца напавшего на Россию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1266" name="Picture 2" descr="C:\Users\Лена\Desktop\_MG_674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1428736"/>
            <a:ext cx="5600133" cy="392118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6215082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О рыбе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286644" y="6273225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1126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Рыба-наполеон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Рыба-наполеон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- рыба длиной до 230 см — самый крупный представитель </a:t>
            </a:r>
            <a:r>
              <a:rPr lang="ru-RU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губановых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 Максимальный вес составляет 191 кг. Однако, чаще длина составляет 60 см, </a:t>
            </a:r>
            <a:r>
              <a:rPr lang="ru-RU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половозрелость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рыб наступает при длине 35 см. У взрослых рыб толстые, пухлые губы и заметный вырост на голове. Окраска тела зеленоватого, серого или синеватого цвета.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15108" y="6072206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2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Маленький примат с огромными глазами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2290" name="Picture 2" descr="C:\Users\Лена\Desktop\5137711_d55d33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785926"/>
            <a:ext cx="5181017" cy="34424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715140" y="6072206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3" action="ppaction://hlinksldjump"/>
              </a:rPr>
              <a:t>В меню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6072206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О млекопитающем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1229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Филиппинский долгопят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Филиппинский долгопят  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- вид приматов семейства </a:t>
            </a:r>
            <a:r>
              <a:rPr lang="ru-RU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долгопятовые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 Длина тела взрослой особи около 10 см, хвост, лишённый волос, длиннее тела. Средний вес самцов — около 134 г, самок — около 117 г.</a:t>
            </a:r>
          </a:p>
          <a:p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Голова крупная, округлая, способна поворачиваться почти на 360°. Чрезвычайно крупные глаза, приспособленные для ночного образа жизни. Подвижные уши, хороший слух. Задние конечности особо развиты и имеют удлинённые лодыжки.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3768" y="6000768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2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43050"/>
            <a:ext cx="7372376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Миниатюрная собачка с хоботом 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3314" name="Picture 2" descr="C:\Users\Лена\Desktop\6828292266_74fd73eff6_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1571612"/>
            <a:ext cx="4580685" cy="306388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6000768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О млекопитающем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643702" y="6072206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4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133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Хоботковая собачка </a:t>
            </a:r>
            <a:r>
              <a:rPr lang="ru-RU" dirty="0" err="1" smtClean="0"/>
              <a:t>Петерса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501122" cy="442915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SzPct val="100000"/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252525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Хоботковая собачка </a:t>
            </a:r>
            <a:r>
              <a:rPr lang="ru-RU" sz="2400" b="1" dirty="0" err="1" smtClean="0">
                <a:solidFill>
                  <a:srgbClr val="252525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Петерса</a:t>
            </a:r>
            <a:r>
              <a:rPr lang="ru-RU" sz="2400" b="1" dirty="0" smtClean="0">
                <a:solidFill>
                  <a:srgbClr val="252525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2400" dirty="0" smtClean="0">
                <a:solidFill>
                  <a:srgbClr val="252525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или</a:t>
            </a:r>
            <a:r>
              <a:rPr lang="ru-RU" sz="2400" b="1" dirty="0" smtClean="0">
                <a:solidFill>
                  <a:srgbClr val="252525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2400" b="1" dirty="0" err="1" smtClean="0">
                <a:solidFill>
                  <a:srgbClr val="252525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рыжеплечая</a:t>
            </a:r>
            <a:r>
              <a:rPr lang="ru-RU" sz="2400" b="1" dirty="0" smtClean="0">
                <a:solidFill>
                  <a:srgbClr val="252525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хоботковая собачка- </a:t>
            </a:r>
            <a:r>
              <a:rPr lang="ru-RU" sz="2400" dirty="0" smtClean="0">
                <a:solidFill>
                  <a:srgbClr val="252525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млекопитающее из семейства </a:t>
            </a:r>
            <a:r>
              <a:rPr lang="ru-RU" sz="2400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прыгунчиковых</a:t>
            </a:r>
            <a:r>
              <a:rPr lang="ru-RU" sz="2400" dirty="0" smtClean="0">
                <a:solidFill>
                  <a:srgbClr val="252525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, обитающее в Африке. Видовое название дано в честь немецкого зоолога </a:t>
            </a:r>
            <a:r>
              <a:rPr lang="ru-RU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Вильгельма </a:t>
            </a:r>
            <a:r>
              <a:rPr lang="ru-RU" sz="2400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Петерса</a:t>
            </a:r>
            <a:r>
              <a:rPr lang="ru-RU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pPr>
              <a:spcBef>
                <a:spcPts val="0"/>
              </a:spcBef>
              <a:buSzPct val="100000"/>
              <a:buFont typeface="Arial" pitchFamily="34" charset="0"/>
              <a:buChar char="•"/>
            </a:pPr>
            <a:r>
              <a:rPr lang="ru-RU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Длина тела составляет от 22 до 30 см, длина хвоста примерно 25 см, а вес примерно 500 г. Характерным признаком вида является длинная, подобная хоботу морда. Голова, плечи и брюхо рыжего окраса, остальная часть тела чёрная. Ноги длинные и тонкие, при этом задние конечности длиннее передних. Несмотря на небольшой размер ушных раковин, обладают хорошим слухом.</a:t>
            </a:r>
            <a:endParaRPr lang="ru-RU" sz="2400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768" y="6072206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2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Животное, которое носит своих детёнышей на спине и может висеть на хвосте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4338" name="Picture 2" descr="C:\Users\Лена\Desktop\fotografii-possumov-i-opossumov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16832"/>
            <a:ext cx="5357850" cy="389592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5786454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О млекопитающем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358082" y="5857892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143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Виргинский опоссум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Виргинский опоссум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 — млекопитающее сравнительно плотного и тяжёлого сложения, размером с домашнюю кошку. Длина тела — от 33 до 55 см, длина хвоста — 25—54 см. Масса взрослого животного варьирует в пределах от 1,9 до 6 кг, причём самцы крупнее и тяжелее, чем самки (обычно масса самца составляет 2,1—2,8 кг, самки — 1,9—2,1 кг). Морда у виргинского опоссума удлинённая и заострённая, снабжена длинными </a:t>
            </a:r>
            <a:r>
              <a:rPr lang="ru-RU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вибриссами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 Уши сравнительно короткие, голые, чёрные, с более светлыми кончиками.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00892" y="6000768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2" action="ppaction://hlinksldjump"/>
              </a:rPr>
              <a:t> 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Маленький собрат чёрно-белого мишки 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5362" name="Picture 2" descr="C:\Users\Лена\Desktop\lesser-panda--oji-zoo--kobe--japa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1571612"/>
            <a:ext cx="4786346" cy="355397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5929330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О млекопитающем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16" y="6000768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153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Малая панда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Малая панда – млекопитающее из семейства пандовых. Длина тела 51–64 см, хвоста 28–48 см. Самцы весят около 3,7–6,2 кг, самки — 4,2–6,0 кг. Туловище удлинённое, хвост пушистый, голова широкая, с короткой острой мордочкой и маленькими округлыми ушами. Имеет 38 зубов. Лапы короткие, крепкие, с </a:t>
            </a:r>
            <a:r>
              <a:rPr lang="ru-RU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полувтяжными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когтями, которые помогают панде легко забираться на деревья и спускаться с них.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72330" y="6072206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2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Мандаринка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Мандаринка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, или японка, — одна из типичных обитательниц наших дальневосточных джунглей. Так ее назвали, вероятно, потому, что в своем расписном наряде она выглядела шикарно, как китайский мандарин. В Китае, Корее и Японии мандаринку разводили в качестве домашней декоративной птицы, а заниматься этим могли только богатые люди – мандарины.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6786578" y="6000768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92D050"/>
                </a:solidFill>
                <a:hlinkClick r:id="rId2" action="ppaction://hlinksldjump"/>
              </a:rPr>
              <a:t>В меню</a:t>
            </a:r>
            <a:endParaRPr lang="ru-RU" sz="36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928802"/>
            <a:ext cx="7286676" cy="438912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Фонд какого представителя семейства кошачьих был открыт по инициативе  Владимира Владимировича Путина?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7410" name="Picture 2" descr="C:\Users\Лена\Desktop\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1785926"/>
            <a:ext cx="5572079" cy="31342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643702" y="600076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выход</a:t>
            </a:r>
            <a:endParaRPr lang="ru-RU" sz="3200" dirty="0"/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214282" y="5929330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В млекопитающие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174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Амурский тигр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086724" cy="4422478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Амурский тигр 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относится к наиболее крупным подвидам. Длина тела у самцов амурского тигра до кончика хвоста достигает 2,7—3,8 м, самки меньше. Высота в холке до 115 см, масса 170‒270 кг, в отдельных случаях до 300 кг. Обычный взрослый самец в природе весит в пределах 180‒270 кг, в среднем около 200 кг, при высоте в холке в 90‒106 см. Основной окрас шерсти в зимнее время – оранжевый, а живот белый.</a:t>
            </a:r>
          </a:p>
          <a:p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15074" y="6143644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2" action="ppaction://hlinksldjump"/>
              </a:rPr>
              <a:t>выход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:\Users\Лена\Desktop\utka_mandarinka_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43240" y="2357430"/>
            <a:ext cx="2608938" cy="2232272"/>
          </a:xfrm>
          <a:prstGeom prst="rect">
            <a:avLst/>
          </a:prstGeom>
          <a:noFill/>
        </p:spPr>
      </p:pic>
      <p:pic>
        <p:nvPicPr>
          <p:cNvPr id="18435" name="Picture 3" descr="C:\Users\Лена\Desktop\0_4450d6_27acf70c_X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717200">
            <a:off x="5102178" y="877364"/>
            <a:ext cx="3607194" cy="2727941"/>
          </a:xfrm>
          <a:prstGeom prst="rect">
            <a:avLst/>
          </a:prstGeom>
          <a:noFill/>
        </p:spPr>
      </p:pic>
      <p:pic>
        <p:nvPicPr>
          <p:cNvPr id="18434" name="Picture 2" descr="C:\Users\Лена\Desktop\66409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9028645">
            <a:off x="346215" y="925801"/>
            <a:ext cx="3690243" cy="2466312"/>
          </a:xfrm>
          <a:prstGeom prst="rect">
            <a:avLst/>
          </a:prstGeom>
          <a:noFill/>
        </p:spPr>
      </p:pic>
      <p:pic>
        <p:nvPicPr>
          <p:cNvPr id="18438" name="Picture 6" descr="C:\Users\Лена\Desktop\maxresdefault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8956698">
            <a:off x="4914031" y="3843465"/>
            <a:ext cx="3627378" cy="2040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496"/>
            <a:ext cx="8229600" cy="1143000"/>
          </a:xfrm>
        </p:spPr>
        <p:txBody>
          <a:bodyPr>
            <a:prstTxWarp prst="textArchUp">
              <a:avLst>
                <a:gd name="adj" fmla="val 10913648"/>
              </a:avLst>
            </a:prstTxWarp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7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7300" dirty="0">
              <a:solidFill>
                <a:srgbClr val="FF0000"/>
              </a:solidFill>
            </a:endParaRPr>
          </a:p>
        </p:txBody>
      </p:sp>
      <p:pic>
        <p:nvPicPr>
          <p:cNvPr id="18437" name="Picture 5" descr="C:\Users\Лена\Desktop\lesser-panda--oji-zoo--kobe--japan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380322">
            <a:off x="349895" y="4083753"/>
            <a:ext cx="2820290" cy="21152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У какой птицы цвет перьев </a:t>
            </a:r>
          </a:p>
          <a:p>
            <a:pPr algn="ctr">
              <a:buNone/>
            </a:pP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зависит от её питания?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074" name="Picture 2" descr="C:\Users\Лена\Desktop\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1571612"/>
            <a:ext cx="5384740" cy="359094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072206"/>
            <a:ext cx="171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92D050"/>
                </a:solidFill>
                <a:hlinkClick r:id="rId3" action="ppaction://hlinksldjump"/>
              </a:rPr>
              <a:t>О птице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72298" y="6072206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92D050"/>
                </a:solidFill>
                <a:hlinkClick r:id="rId4" action="ppaction://hlinksldjump"/>
              </a:rPr>
              <a:t>В меню</a:t>
            </a:r>
            <a:endParaRPr lang="ru-RU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Фламинго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У </a:t>
            </a:r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фламинго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тонкие длинные ноги, гибкая шея и оперенье, окраска которого варьирует от белого до красного цвета. Их особым отличительным признаком является массивный выгнутый вниз клюв, с помощью которого они фильтруют пищу из воды или ила. В отличие от большинства других птиц, подвижной частью клюва у фламинго является не нижняя, а верхняя часть.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356" y="6072206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2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357298"/>
            <a:ext cx="6758006" cy="4197361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Птица, «приносящая детей по небу»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098" name="Picture 2" descr="C:\Users\Лена\Desktop\6640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1643050"/>
            <a:ext cx="5357770" cy="358077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6072206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О птице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429388" y="6072206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Аист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Белый аист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 — самый известный из аистов. Это белая птица с чёрными концами крыльев, длинной шеей, длинным, тонким, красным клювом и длинными красноватыми ногами. Когда крылья у аиста сложены, создаётся впечатление, что вся задняя часть тела аиста чёрная. Отсюда его украинское название — </a:t>
            </a:r>
            <a:r>
              <a:rPr lang="ru-RU" i="1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черногуз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16" y="5929330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2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Птица, привлекающая самок хвостом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122" name="Picture 2" descr="C:\Users\Лена\Desktop\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1785926"/>
            <a:ext cx="5834018" cy="328163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5857892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О птице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572232" y="5929330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Павлин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Характерным признаком </a:t>
            </a:r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павлина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-самца является сильное развитие верхних кроющих перьев хвоста, в общежитии обыкновенно смешиваемых с рулевыми перьями или хвостом в собственном смысле слова.</a:t>
            </a:r>
          </a:p>
          <a:p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Существуют два азиатских вида павлинов: обыкновенный и зелёный.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43636" y="5929330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2" action="ppaction://hlinksldjump"/>
              </a:rPr>
              <a:t>В меню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579</TotalTime>
  <Words>524</Words>
  <Application>Microsoft Office PowerPoint</Application>
  <PresentationFormat>Экран (4:3)</PresentationFormat>
  <Paragraphs>98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Поток</vt:lpstr>
      <vt:lpstr>Интерактивная игра «Животные Красной книги»</vt:lpstr>
      <vt:lpstr>Слайд 2</vt:lpstr>
      <vt:lpstr>Мандаринка</vt:lpstr>
      <vt:lpstr>Слайд 4</vt:lpstr>
      <vt:lpstr>Фламинго</vt:lpstr>
      <vt:lpstr>Слайд 6</vt:lpstr>
      <vt:lpstr>Аист</vt:lpstr>
      <vt:lpstr>Слайд 8</vt:lpstr>
      <vt:lpstr>Павлин</vt:lpstr>
      <vt:lpstr>Слайд 10</vt:lpstr>
      <vt:lpstr>Тупик</vt:lpstr>
      <vt:lpstr>Слайд 12</vt:lpstr>
      <vt:lpstr>Белуга-альбинос</vt:lpstr>
      <vt:lpstr>Слайд 14</vt:lpstr>
      <vt:lpstr>Морской конек</vt:lpstr>
      <vt:lpstr>Слайд 16</vt:lpstr>
      <vt:lpstr>Манта</vt:lpstr>
      <vt:lpstr>Слайд 18</vt:lpstr>
      <vt:lpstr>Луна-рыба</vt:lpstr>
      <vt:lpstr>Слайд 20</vt:lpstr>
      <vt:lpstr>Рыба-наполеон</vt:lpstr>
      <vt:lpstr>Слайд 22</vt:lpstr>
      <vt:lpstr>Филиппинский долгопят</vt:lpstr>
      <vt:lpstr>Слайд 24</vt:lpstr>
      <vt:lpstr>Хоботковая собачка Петерса</vt:lpstr>
      <vt:lpstr>Слайд 26</vt:lpstr>
      <vt:lpstr>Виргинский опоссум</vt:lpstr>
      <vt:lpstr>Слайд 28</vt:lpstr>
      <vt:lpstr>Малая панда</vt:lpstr>
      <vt:lpstr>Слайд 30</vt:lpstr>
      <vt:lpstr>Амурский тигр</vt:lpstr>
      <vt:lpstr>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 глазами детей</dc:title>
  <dc:creator>Лена</dc:creator>
  <cp:lastModifiedBy>Степан</cp:lastModifiedBy>
  <cp:revision>62</cp:revision>
  <dcterms:created xsi:type="dcterms:W3CDTF">2017-03-05T13:59:56Z</dcterms:created>
  <dcterms:modified xsi:type="dcterms:W3CDTF">2020-05-23T10:23:25Z</dcterms:modified>
</cp:coreProperties>
</file>