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852936"/>
            <a:ext cx="8458200" cy="2376264"/>
          </a:xfrm>
        </p:spPr>
        <p:txBody>
          <a:bodyPr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технологии на урока физической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373216"/>
            <a:ext cx="7558608" cy="914400"/>
          </a:xfrm>
        </p:spPr>
        <p:txBody>
          <a:bodyPr/>
          <a:lstStyle/>
          <a:p>
            <a:r>
              <a:rPr lang="ru-RU" dirty="0" smtClean="0"/>
              <a:t>Выполнил: студент ЧПК №1 Титов Николай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85000" lnSpcReduction="10000"/>
          </a:bodyPr>
          <a:lstStyle/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технология является уникальной формой обучения, которая позволяет сделать обычный урок интересным и увлекательным.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необходима детям для развития личности, т. к. в игре ребенок учится познавать себя, познавать окружающий его мир и свое место в нем. Педагогическая игра имеет существенный признак - четко поставленную цель обучения и соответствующие ей педагогические результаты, которые характеризуются учебно-познавательной направленностью.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деятельность используется в следующих случаях: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396000"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качестве самостоятельных технологий для освоения понятия темы и даже раздела;</a:t>
            </a:r>
          </a:p>
          <a:p>
            <a:pPr marL="0" indent="396000"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элементы более обширной технологии;</a:t>
            </a:r>
          </a:p>
          <a:p>
            <a:pPr marL="0" indent="396000"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качестве урока или его части;</a:t>
            </a:r>
          </a:p>
          <a:p>
            <a:pPr marL="0" indent="396000"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технология внеклассной работы.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к отбору игр следующие: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lnSpcReduction="10000"/>
          </a:bodyPr>
          <a:lstStyle/>
          <a:p>
            <a:pPr marL="0" indent="504000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давать новые понятия;</a:t>
            </a:r>
          </a:p>
          <a:p>
            <a:pPr marL="0" indent="504000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игре должны развиваться способности правильно оценивать пространственные и временные отношения, быстро реагировать на часто меняющуюся обстановку;</a:t>
            </a:r>
          </a:p>
          <a:p>
            <a:pPr marL="0" indent="504000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двигательное содержание игры должно соответствовать особенностям программного материала;</a:t>
            </a:r>
          </a:p>
          <a:p>
            <a:pPr marL="0" indent="504000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сложности игры должна соответствовать усвоенным умениям и навыкам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4525963"/>
          </a:xfrm>
        </p:spPr>
        <p:txBody>
          <a:bodyPr anchor="ctr"/>
          <a:lstStyle/>
          <a:p>
            <a:pPr marL="0" indent="468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Обязательным условием при проведении подвижных игр является соблюдение правил, регулирующих возникновение конфликтов. При организации игр необходимо выбрать безопасное место для их проведения.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3345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Правила при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организации и проведении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813995"/>
          </a:xfrm>
        </p:spPr>
        <p:txBody>
          <a:bodyPr>
            <a:normAutofit lnSpcReduction="10000"/>
          </a:bodyPr>
          <a:lstStyle/>
          <a:p>
            <a:pPr indent="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простота и доступность;</a:t>
            </a:r>
          </a:p>
          <a:p>
            <a:pPr indent="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каждый ребенок должен быть активным участником игры;</a:t>
            </a:r>
          </a:p>
          <a:p>
            <a:pPr indent="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исключить малейшую возможность риска, угрозы здоровью детей, заблаговременно сообщать о правилах безопасности игры;</a:t>
            </a:r>
          </a:p>
          <a:p>
            <a:pPr indent="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безопасность используемого инвентаря;</a:t>
            </a:r>
          </a:p>
          <a:p>
            <a:pPr indent="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 проведении нескольких игр следует учитывать принцип: от легкого к сложному.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достижения высокой результативности игры следует соблюдать ряд условий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 anchor="ctr"/>
          <a:lstStyle/>
          <a:p>
            <a:pPr marL="0" indent="468000" algn="just">
              <a:spcBef>
                <a:spcPts val="0"/>
              </a:spcBef>
              <a:buNone/>
            </a:pPr>
            <a:r>
              <a:rPr lang="ru-RU" dirty="0" smtClean="0"/>
              <a:t>1</a:t>
            </a:r>
            <a:r>
              <a:rPr lang="ru-RU" dirty="0" smtClean="0"/>
              <a:t>. формирование мотива деятельности (для чего);</a:t>
            </a:r>
          </a:p>
          <a:p>
            <a:pPr marL="0" indent="468000" algn="just">
              <a:spcBef>
                <a:spcPts val="0"/>
              </a:spcBef>
              <a:buNone/>
            </a:pPr>
            <a:r>
              <a:rPr lang="ru-RU" dirty="0" smtClean="0"/>
              <a:t>2. формирование системы знаний на основе игры (что развивает);</a:t>
            </a:r>
          </a:p>
          <a:p>
            <a:pPr marL="0" indent="468000" algn="just">
              <a:spcBef>
                <a:spcPts val="0"/>
              </a:spcBef>
              <a:buNone/>
            </a:pPr>
            <a:r>
              <a:rPr lang="ru-RU" dirty="0" smtClean="0"/>
              <a:t>3. включение каждого школьника в процесс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256584"/>
          </a:xfrm>
        </p:spPr>
        <p:txBody>
          <a:bodyPr>
            <a:normAutofit fontScale="77500" lnSpcReduction="20000"/>
          </a:bodyPr>
          <a:lstStyle/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игровая технология строится как целостное образование, охватывающее определённую часть учебного процесса и объединённое общим содержанием, сюжетом, персонажем. В неё включаются последовательно игры и упражнения, формирующие умение выделять основные, характерные признаки предметов, сравнивать, сопоставлять их; группы игр на обобщение предметов по определённым признакам; группы игр, в процессе которых у школьников развивается умение отличать реальные явления от нереальных; группы игр, воспитывающих умение владеть собой, быстроту реакции на слово, фонематический слух, смекалку.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468000">
              <a:lnSpc>
                <a:spcPct val="11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 укрепляют здоровье, развивают находчивость, чувство товарищества, дают возможность реализовать накопившуюся энергию. Кроме того, они развивают воображение, прививают участникам умение достигать цели, приходить на помощь другу при разных обстоятельствах.</a:t>
            </a:r>
          </a:p>
          <a:p>
            <a:pPr marL="0" indent="468000">
              <a:lnSpc>
                <a:spcPct val="11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Занимательность этих игр является средством привлечения интереса к предмету или процессу обучения. В соревновании школьники сравнивают свои знания, умения, личностные свойства.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444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Игровые технологии на урока физической культуры</vt:lpstr>
      <vt:lpstr>Слайд 2</vt:lpstr>
      <vt:lpstr>Игровая деятельность используется в следующих случаях:</vt:lpstr>
      <vt:lpstr>Требования к отбору игр следующие: </vt:lpstr>
      <vt:lpstr>Слайд 5</vt:lpstr>
      <vt:lpstr>Правила при организации и проведении игры:</vt:lpstr>
      <vt:lpstr>Для достижения высокой результативности игры следует соблюдать ряд условий:</vt:lpstr>
      <vt:lpstr>Вывод: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на урока физической культуры</dc:title>
  <dc:creator>Катя Пономарь</dc:creator>
  <cp:lastModifiedBy>Катя Пономарь</cp:lastModifiedBy>
  <cp:revision>2</cp:revision>
  <dcterms:created xsi:type="dcterms:W3CDTF">2020-05-25T11:14:02Z</dcterms:created>
  <dcterms:modified xsi:type="dcterms:W3CDTF">2020-05-25T11:33:27Z</dcterms:modified>
</cp:coreProperties>
</file>