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80928"/>
            <a:ext cx="8011616" cy="3086472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Инновационно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коммуникативные технологии на уроках физической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Выполнил: студент ЧПК №1 Титов Николай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352928" cy="4495800"/>
          </a:xfrm>
        </p:spPr>
        <p:txBody>
          <a:bodyPr>
            <a:normAutofit fontScale="92500" lnSpcReduction="10000"/>
          </a:bodyPr>
          <a:lstStyle/>
          <a:p>
            <a:pPr marL="0" indent="396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внедрение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цифровых образовательных ресурсов нового поколения позволяет расширить объем применяемых технологий и форм работы с учащимися. Создает условия для проведения уроков на новом уровне, увеличивает количество обучающихся, увлеченных предметом, а вследствие этого, увеличивает число учащихся, которые применяют свои умения и навыки в спортивных соревнованиях, состязаниях, турнирах, знания – на олимпиадах.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370512" cy="4925144"/>
          </a:xfrm>
        </p:spPr>
        <p:txBody>
          <a:bodyPr>
            <a:normAutofit fontScale="77500" lnSpcReduction="20000"/>
          </a:bodyPr>
          <a:lstStyle/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любой сферы профессиональной деятельности человека в современном мире стали характерны инновационные технологии.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невозможно не найти связи деятельности человека с физической культурой, т.к. физическая культура и спорт - общепризнанные материальные и духовные ценности для каждого человека в отдельности и общества в целом.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инновационных технологий в педагогическом процессе стало объективной реальностью для нынешнего времени, т.к. заинтересовать детей занятиями физической культуры становится все труднее, посещения уроков не регулярны, а значит необходимы новые формы, приемы, методы и технологии проведения занятий.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92500" lnSpcReduction="10000"/>
          </a:bodyPr>
          <a:lstStyle/>
          <a:p>
            <a:pPr marL="0" indent="396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 высоких компьютерных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сделать образовательный процесс в школе более интересным, раскрытым, доступным, для учащихся. В данное время стало доступным использование информационных компьютерных технологий (ИКТ) и на уроках физической культуры, как бы это не звучало несопоставимо. Составными частями ИКТ являются электронный, программный и информационный компоненты, совместное функционирование которых позволяет решать задачи, поставляемые развитием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496944" cy="4925144"/>
          </a:xfrm>
        </p:spPr>
        <p:txBody>
          <a:bodyPr>
            <a:normAutofit/>
          </a:bodyPr>
          <a:lstStyle/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смотря на то, что урок физкультуры – это практика, здесь есть место и теории. Учителю необходимо находить и использовать такие методы обучения, которые позволили бы каждому ученику проявить свою активность, свое творчество, активизировать двигательную и познавательную деятельность. Современные педагогические технологии, а так же использование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Интернетресурсов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новых информационных технологий, дают возможность педагогу достичь максимальных результатов в решении многих задач: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Повышения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эффективности и качества процесса обучения, активной познавательной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информационной культуры, умений осуществлять обработку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информации.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умений осуществлять экспериментально-исследовательскую деятельность. 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профориентационной работы в области физической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культуры.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pPr marL="0" indent="396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Одним из приоритетных направлений работы учителей физической культуры является повышение качества образования через использование информационных технологий на уроках и внеклассных занятиях наряду с традиционными формами обучения. ИКТ позволяют организовать учебный процесс на новом, более высоком уровне, обеспечивать более полное усвоение учебного материала. Информационно коммуникативные технологии позволяют решить проблему поиска и хранения информации, планирования, контроля и управления занятиями физической культурой, диагностики состояния здоровья и уровня физической подготовленности учащихся.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Autofit/>
          </a:bodyPr>
          <a:lstStyle/>
          <a:p>
            <a:pPr marL="0" indent="39600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презентаций на уроках позволяет более подробно и наглядно предоставлять теоретический материал, что делает процесс образования наиболее эффективным. Этот вид работы может быть использован при изучении техники выполнения разучиваемых движений, так как с помощью наглядной картинки данное движение можно разбивать не только на этапы выполнения, но и более короткие фрагменты и создать правильное представление обучающихся о технике двигательных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помощью презентации также можно доступно объяснить правила спортивных игр, тактические действия игроков, красочно преподнести исторические события, биографии спортсменов. Наличие визуального ряда информации позволяет закрепить в памяти. Создание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флеш-презентаций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видеороликов с комплексами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упражнений (ОРУ) могут стать помощниками учителю. Такой материал может быть использован также учителями-предметниками при проведении утренней зарядки.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 anchor="ctr">
            <a:normAutofit/>
          </a:bodyPr>
          <a:lstStyle/>
          <a:p>
            <a:pPr marL="0" indent="396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видов домашнего задания может быть создание презентации по темам «Здоровый образ жизни и я», «Способы закаливания», «Вредные привычки» «Гимнастика» и т.д. Ребята охотно делают такие задания как самостоятельно, так и в группах, что позволяет переходить им к выполнению проектов (проектная работа «Осетинские игры на уроках физкультуры»), проявляя свое творчество.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92500"/>
          </a:bodyPr>
          <a:lstStyle/>
          <a:p>
            <a:pPr marL="0" indent="396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уроках также возможно проведение тестирования с целью проверки и закреплении знаний учащихся. Применение тестирующих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 позволяет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включать неограниченно большое количество разделов и вопросов, что позволяет варьировать тесты под непосредственные нужды и конкретных участников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тестирования.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внеклассной работе также можно использовать ИКТ: представление команд, оформление соревнований, описание конкурсов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Autofit/>
          </a:bodyPr>
          <a:lstStyle/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практике для подготовки уроков и внеурочной деятельности необходимо использовать ресурсы Интернета. Цифровые образовательные ресурсы, содержащие коллекции цифровых образовательных ресурсов, а также разработки уроков, внеклассных мероприятий, календарно-тематическое планирование, которыми могут пользоваться учителя физкультуры. Электронные образовательные ресурсы, также позволяют учащимся дома более подробно познакомиться с изученной темой на уроке, найти необходимые упражнения для совершенствования своих физических качеств и пополнить багаж своих знаний в области физической культуры и здорового образа жизни.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</TotalTime>
  <Words>744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Инновационно – коммуникативные технологии на уроках физической культуры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Инновационно – коммуникативные технологии на уроках физической культуры</dc:title>
  <dc:creator>Катя Пономарь</dc:creator>
  <cp:lastModifiedBy>Катя Пономарь</cp:lastModifiedBy>
  <cp:revision>3</cp:revision>
  <dcterms:created xsi:type="dcterms:W3CDTF">2020-05-25T09:24:11Z</dcterms:created>
  <dcterms:modified xsi:type="dcterms:W3CDTF">2020-05-25T11:06:44Z</dcterms:modified>
</cp:coreProperties>
</file>