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54.jpeg" ContentType="image/jpeg"/>
  <Override PartName="/ppt/media/image1.emf" ContentType="image/x-emf"/>
  <Override PartName="/ppt/media/image15.jpeg" ContentType="image/jpeg"/>
  <Override PartName="/ppt/media/image2.emf" ContentType="image/x-emf"/>
  <Override PartName="/ppt/media/image7.jpeg" ContentType="image/jpeg"/>
  <Override PartName="/ppt/media/image43.jpeg" ContentType="image/jpeg"/>
  <Override PartName="/ppt/media/image3.emf" ContentType="image/x-emf"/>
  <Override PartName="/ppt/media/image4.emf" ContentType="image/x-emf"/>
  <Override PartName="/ppt/media/image9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9.png" ContentType="image/png"/>
  <Override PartName="/ppt/media/image14.jpeg" ContentType="image/jpeg"/>
  <Override PartName="/ppt/media/image16.jpeg" ContentType="image/jpeg"/>
  <Override PartName="/ppt/media/image17.jpeg" ContentType="image/jpeg"/>
  <Override PartName="/ppt/media/image18.png" ContentType="image/png"/>
  <Override PartName="/ppt/media/image52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media/image49.jpeg" ContentType="image/jpeg"/>
  <Override PartName="/ppt/media/image50.jpeg" ContentType="image/jpeg"/>
  <Override PartName="/ppt/media/image51.jpeg" ContentType="image/jpeg"/>
  <Override PartName="/ppt/media/image53.jpeg" ContentType="image/jpeg"/>
  <Override PartName="/ppt/media/image55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63492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56928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70056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63492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56928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700560" y="446040"/>
            <a:ext cx="8678880" cy="5563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63492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56928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70056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63492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56928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700560" y="446040"/>
            <a:ext cx="8678880" cy="5563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63492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56928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70056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63492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656928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700560" y="446040"/>
            <a:ext cx="8678880" cy="5563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363492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569280" y="184104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70056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363492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6569280" y="4167360"/>
            <a:ext cx="2794320" cy="2124000"/>
          </a:xfrm>
          <a:prstGeom prst="rect">
            <a:avLst/>
          </a:prstGeom>
        </p:spPr>
        <p:txBody>
          <a:bodyPr lIns="0" rIns="0" tIns="0" bIns="0">
            <a:normAutofit fontScale="83000"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700560" y="446040"/>
            <a:ext cx="8678880" cy="5563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47640" y="416736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47640" y="1841040"/>
            <a:ext cx="423504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700560" y="4167360"/>
            <a:ext cx="8678880" cy="212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em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e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e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em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&lt;дата/время&gt;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&lt;нижний колонтитул&gt;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521C0E51-AEC8-4EEA-8D91-C86DEACF6564}" type="slidenum"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&lt;номер&gt;</a:t>
            </a:fld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pic>
        <p:nvPicPr>
          <p:cNvPr id="3" name="" descr=""/>
          <p:cNvPicPr/>
          <p:nvPr/>
        </p:nvPicPr>
        <p:blipFill>
          <a:blip r:embed="rId2"/>
          <a:stretch/>
        </p:blipFill>
        <p:spPr>
          <a:xfrm>
            <a:off x="-36000" y="0"/>
            <a:ext cx="10185840" cy="759600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3745440" y="2548440"/>
            <a:ext cx="2561760" cy="2471400"/>
          </a:xfrm>
          <a:prstGeom prst="rect">
            <a:avLst/>
          </a:prstGeom>
        </p:spPr>
        <p:txBody>
          <a:bodyPr lIns="0" rIns="0" tIns="0" bIns="0">
            <a:normAutofit fontScale="10000"/>
          </a:bodyPr>
          <a:p>
            <a:pPr algn="ctr">
              <a:spcAft>
                <a:spcPts val="1417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1" algn="ctr">
              <a:spcAft>
                <a:spcPts val="1134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Второй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2" algn="ctr">
              <a:spcAft>
                <a:spcPts val="850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Третий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3" algn="ctr">
              <a:spcAft>
                <a:spcPts val="567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Четвёртый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4" algn="ctr">
              <a:spcAft>
                <a:spcPts val="283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Пятый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5" algn="ctr">
              <a:spcAft>
                <a:spcPts val="283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Шестой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6" algn="ctr">
              <a:spcAft>
                <a:spcPts val="283"/>
              </a:spcAft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Седьмой уровень структуры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title"/>
          </p:nvPr>
        </p:nvSpPr>
        <p:spPr>
          <a:xfrm>
            <a:off x="504000" y="301320"/>
            <a:ext cx="403956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ffffff"/>
                </a:solidFill>
                <a:latin typeface="DejaVu Sans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ffffff"/>
              </a:solidFill>
              <a:latin typeface="DejaVu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" descr=""/>
          <p:cNvPicPr/>
          <p:nvPr/>
        </p:nvPicPr>
        <p:blipFill>
          <a:blip r:embed="rId2"/>
          <a:stretch/>
        </p:blipFill>
        <p:spPr>
          <a:xfrm>
            <a:off x="-36720" y="0"/>
            <a:ext cx="10186560" cy="759852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2848320" y="1382040"/>
            <a:ext cx="437040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2800" spc="-1" strike="noStrike">
                <a:solidFill>
                  <a:srgbClr val="333333"/>
                </a:solidFill>
                <a:latin typeface="DejaVu Sans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2847960" y="2729520"/>
            <a:ext cx="4407840" cy="3392280"/>
          </a:xfrm>
          <a:prstGeom prst="rect">
            <a:avLst/>
          </a:prstGeom>
        </p:spPr>
        <p:txBody>
          <a:bodyPr lIns="0" rIns="0" tIns="0" bIns="0">
            <a:normAutofit fontScale="22000"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1" marL="864000" indent="-324000">
              <a:spcAft>
                <a:spcPts val="1134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Второй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2" marL="1296000" indent="-288000">
              <a:spcAft>
                <a:spcPts val="85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Третий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3" marL="1728000" indent="-216000">
              <a:spcAft>
                <a:spcPts val="567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Четвёртый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4" marL="2160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Пятый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5" marL="2592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Шестой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6" marL="3024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Седьмой уровень структуры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14328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just"/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&lt;дата/время&gt;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/>
          </p:nvPr>
        </p:nvSpPr>
        <p:spPr>
          <a:xfrm>
            <a:off x="3447360" y="714672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&lt;нижний колонтитул&gt;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762156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39EB618E-B18C-48F0-AED3-39BCC510520B}" type="slidenum"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&lt;номер&gt;</a:t>
            </a:fld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-36720" y="0"/>
            <a:ext cx="10186560" cy="7598520"/>
          </a:xfrm>
          <a:prstGeom prst="rect">
            <a:avLst/>
          </a:prstGeom>
          <a:ln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765080" y="301320"/>
            <a:ext cx="659268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2800" spc="-1" strike="noStrike">
                <a:solidFill>
                  <a:srgbClr val="333333"/>
                </a:solidFill>
                <a:latin typeface="DejaVu Sans"/>
              </a:rPr>
              <a:t>Для правки текста заглавия щёлкните мышью</a:t>
            </a:r>
            <a:endParaRPr b="0" lang="ru-RU" sz="28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1765080" y="1769040"/>
            <a:ext cx="6592680" cy="487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666666"/>
                </a:solidFill>
                <a:latin typeface="DejaVu Sans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666666"/>
              </a:solidFill>
              <a:latin typeface="DejaVu Sans"/>
            </a:endParaRPr>
          </a:p>
          <a:p>
            <a:pPr lvl="1" marL="864000" indent="-324000">
              <a:spcAft>
                <a:spcPts val="1134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666666"/>
                </a:solidFill>
                <a:latin typeface="DejaVu Sans"/>
              </a:rPr>
              <a:t>Второй уровень структуры</a:t>
            </a:r>
            <a:endParaRPr b="0" lang="ru-RU" sz="2400" spc="-1" strike="noStrike">
              <a:solidFill>
                <a:srgbClr val="666666"/>
              </a:solidFill>
              <a:latin typeface="DejaVu Sans"/>
            </a:endParaRPr>
          </a:p>
          <a:p>
            <a:pPr lvl="2" marL="1296000" indent="-288000">
              <a:spcAft>
                <a:spcPts val="85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66666"/>
                </a:solidFill>
                <a:latin typeface="DejaVu Sans"/>
              </a:rPr>
              <a:t>Третий уровень структуры</a:t>
            </a:r>
            <a:endParaRPr b="0" lang="ru-RU" sz="2000" spc="-1" strike="noStrike">
              <a:solidFill>
                <a:srgbClr val="666666"/>
              </a:solidFill>
              <a:latin typeface="DejaVu Sans"/>
            </a:endParaRPr>
          </a:p>
          <a:p>
            <a:pPr lvl="3" marL="1728000" indent="-216000">
              <a:spcAft>
                <a:spcPts val="567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666666"/>
                </a:solidFill>
                <a:latin typeface="DejaVu Sans"/>
              </a:rPr>
              <a:t>Четвёртый уровень структуры</a:t>
            </a:r>
            <a:endParaRPr b="0" lang="ru-RU" sz="1600" spc="-1" strike="noStrike">
              <a:solidFill>
                <a:srgbClr val="666666"/>
              </a:solidFill>
              <a:latin typeface="DejaVu Sans"/>
            </a:endParaRPr>
          </a:p>
          <a:p>
            <a:pPr lvl="4" marL="2160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666666"/>
                </a:solidFill>
                <a:latin typeface="DejaVu Sans"/>
              </a:rPr>
              <a:t>Пятый уровень структуры</a:t>
            </a:r>
            <a:endParaRPr b="0" lang="ru-RU" sz="1600" spc="-1" strike="noStrike">
              <a:solidFill>
                <a:srgbClr val="666666"/>
              </a:solidFill>
              <a:latin typeface="DejaVu Sans"/>
            </a:endParaRPr>
          </a:p>
          <a:p>
            <a:pPr lvl="5" marL="2592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666666"/>
                </a:solidFill>
                <a:latin typeface="DejaVu Sans"/>
              </a:rPr>
              <a:t>Шестой уровень структуры</a:t>
            </a:r>
            <a:endParaRPr b="0" lang="ru-RU" sz="1600" spc="-1" strike="noStrike">
              <a:solidFill>
                <a:srgbClr val="666666"/>
              </a:solidFill>
              <a:latin typeface="DejaVu Sans"/>
            </a:endParaRPr>
          </a:p>
          <a:p>
            <a:pPr lvl="6" marL="3024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666666"/>
                </a:solidFill>
                <a:latin typeface="DejaVu Sans"/>
              </a:rPr>
              <a:t>Седьмой уровень структуры</a:t>
            </a:r>
            <a:endParaRPr b="0" lang="ru-RU" sz="16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dt"/>
          </p:nvPr>
        </p:nvSpPr>
        <p:spPr>
          <a:xfrm>
            <a:off x="14328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&lt;дата/время&gt;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ftr"/>
          </p:nvPr>
        </p:nvSpPr>
        <p:spPr>
          <a:xfrm>
            <a:off x="3447360" y="714672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solidFill>
                  <a:srgbClr val="808080"/>
                </a:solidFill>
                <a:latin typeface="DejaVu Sans"/>
              </a:rPr>
              <a:t>&lt;нижний колонтитул&gt;</a:t>
            </a:r>
            <a:endParaRPr b="0" lang="ru-RU" sz="1400" spc="-1" strike="noStrike">
              <a:solidFill>
                <a:srgbClr val="808080"/>
              </a:solidFill>
              <a:latin typeface="DejaVu Sans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sldNum"/>
          </p:nvPr>
        </p:nvSpPr>
        <p:spPr>
          <a:xfrm>
            <a:off x="762156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3695842C-EF5A-4E61-BAED-AA4C09DE7741}" type="slidenum"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&lt;номер&gt;</a:t>
            </a:fld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2"/>
          <a:stretch/>
        </p:blipFill>
        <p:spPr>
          <a:xfrm>
            <a:off x="-36720" y="0"/>
            <a:ext cx="10186560" cy="7598520"/>
          </a:xfrm>
          <a:prstGeom prst="rect">
            <a:avLst/>
          </a:prstGeom>
          <a:ln>
            <a:noFill/>
          </a:ln>
        </p:spPr>
      </p:pic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700560" y="446040"/>
            <a:ext cx="8678880" cy="1199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000" spc="-1" strike="noStrike">
                <a:solidFill>
                  <a:srgbClr val="333333"/>
                </a:solidFill>
                <a:latin typeface="DejaVu Sans"/>
              </a:rPr>
              <a:t>Для правки текста заглавия щёлкните мышью</a:t>
            </a:r>
            <a:endParaRPr b="0" lang="ru-RU" sz="4000" spc="-1" strike="noStrike">
              <a:solidFill>
                <a:srgbClr val="333333"/>
              </a:solidFill>
              <a:latin typeface="DejaVu Sans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700560" y="1841040"/>
            <a:ext cx="8678880" cy="445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lvl="1" marL="864000" indent="-324000">
              <a:spcAft>
                <a:spcPts val="1134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666666"/>
                </a:solidFill>
                <a:latin typeface="DejaVu Sans"/>
              </a:rPr>
              <a:t>Второй уровень структуры</a:t>
            </a:r>
            <a:endParaRPr b="0" lang="ru-RU" sz="2800" spc="-1" strike="noStrike">
              <a:solidFill>
                <a:srgbClr val="666666"/>
              </a:solidFill>
              <a:latin typeface="DejaVu Sans"/>
            </a:endParaRPr>
          </a:p>
          <a:p>
            <a:pPr lvl="2" marL="1296000" indent="-288000">
              <a:spcAft>
                <a:spcPts val="850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666666"/>
                </a:solidFill>
                <a:latin typeface="DejaVu Sans"/>
              </a:rPr>
              <a:t>Третий уровень структуры</a:t>
            </a:r>
            <a:endParaRPr b="0" lang="ru-RU" sz="2400" spc="-1" strike="noStrike">
              <a:solidFill>
                <a:srgbClr val="666666"/>
              </a:solidFill>
              <a:latin typeface="DejaVu Sans"/>
            </a:endParaRPr>
          </a:p>
          <a:p>
            <a:pPr lvl="3" marL="1728000" indent="-216000">
              <a:spcAft>
                <a:spcPts val="567"/>
              </a:spcAft>
              <a:buClr>
                <a:srgbClr val="666666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666666"/>
                </a:solidFill>
                <a:latin typeface="DejaVu Sans"/>
              </a:rPr>
              <a:t>Четвёртый уровень структуры</a:t>
            </a:r>
            <a:endParaRPr b="0" lang="ru-RU" sz="2000" spc="-1" strike="noStrike">
              <a:solidFill>
                <a:srgbClr val="666666"/>
              </a:solidFill>
              <a:latin typeface="DejaVu Sans"/>
            </a:endParaRPr>
          </a:p>
          <a:p>
            <a:pPr lvl="4" marL="2160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66666"/>
                </a:solidFill>
                <a:latin typeface="DejaVu Sans"/>
              </a:rPr>
              <a:t>Пятый уровень структуры</a:t>
            </a:r>
            <a:endParaRPr b="0" lang="ru-RU" sz="2000" spc="-1" strike="noStrike">
              <a:solidFill>
                <a:srgbClr val="666666"/>
              </a:solidFill>
              <a:latin typeface="DejaVu Sans"/>
            </a:endParaRPr>
          </a:p>
          <a:p>
            <a:pPr lvl="5" marL="2592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66666"/>
                </a:solidFill>
                <a:latin typeface="DejaVu Sans"/>
              </a:rPr>
              <a:t>Шестой уровень структуры</a:t>
            </a:r>
            <a:endParaRPr b="0" lang="ru-RU" sz="2000" spc="-1" strike="noStrike">
              <a:solidFill>
                <a:srgbClr val="666666"/>
              </a:solidFill>
              <a:latin typeface="DejaVu Sans"/>
            </a:endParaRPr>
          </a:p>
          <a:p>
            <a:pPr lvl="6" marL="3024000" indent="-216000">
              <a:spcAft>
                <a:spcPts val="283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66666"/>
                </a:solidFill>
                <a:latin typeface="DejaVu Sans"/>
              </a:rPr>
              <a:t>Седьмой уровень структуры</a:t>
            </a:r>
            <a:endParaRPr b="0" lang="ru-RU" sz="2000" spc="-1" strike="noStrike">
              <a:solidFill>
                <a:srgbClr val="666666"/>
              </a:solidFill>
              <a:latin typeface="DejaVu Sans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dt"/>
          </p:nvPr>
        </p:nvSpPr>
        <p:spPr>
          <a:xfrm>
            <a:off x="14328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&lt;дата/время&gt;</a:t>
            </a:r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ftr"/>
          </p:nvPr>
        </p:nvSpPr>
        <p:spPr>
          <a:xfrm>
            <a:off x="3447360" y="7146720"/>
            <a:ext cx="319500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solidFill>
                  <a:srgbClr val="808080"/>
                </a:solidFill>
                <a:latin typeface="DejaVu Sans"/>
              </a:rPr>
              <a:t>&lt;нижний колонтитул&gt;</a:t>
            </a:r>
            <a:endParaRPr b="0" lang="ru-RU" sz="1400" spc="-1" strike="noStrike">
              <a:solidFill>
                <a:srgbClr val="808080"/>
              </a:solidFill>
              <a:latin typeface="DejaVu Sans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/>
          </p:nvPr>
        </p:nvSpPr>
        <p:spPr>
          <a:xfrm>
            <a:off x="7621560" y="7146720"/>
            <a:ext cx="2348280" cy="521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66E27CBC-CDE6-4D1C-A2C6-B0C6ED73CAFE}" type="slidenum">
              <a:rPr b="0" lang="ru-RU" sz="1400" spc="-1" strike="noStrike">
                <a:solidFill>
                  <a:srgbClr val="dddddd"/>
                </a:solidFill>
                <a:latin typeface="DejaVu Sans"/>
              </a:rPr>
              <a:t>&lt;номер&gt;</a:t>
            </a:fld>
            <a:endParaRPr b="0" lang="ru-RU" sz="1400" spc="-1" strike="noStrike">
              <a:solidFill>
                <a:srgbClr val="dddddd"/>
              </a:solidFill>
              <a:latin typeface="DejaVu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image" Target="../media/image51.jpeg"/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6" Type="http://schemas.openxmlformats.org/officeDocument/2006/relationships/image" Target="../media/image55.jpeg"/><Relationship Id="rId7" Type="http://schemas.openxmlformats.org/officeDocument/2006/relationships/slideLayout" Target="../slideLayouts/slideLayout3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3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slideLayout" Target="../slideLayouts/slideLayout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3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jpeg"/><Relationship Id="rId9" Type="http://schemas.openxmlformats.org/officeDocument/2006/relationships/image" Target="../media/image26.jpeg"/><Relationship Id="rId10" Type="http://schemas.openxmlformats.org/officeDocument/2006/relationships/image" Target="../media/image27.jpeg"/><Relationship Id="rId11" Type="http://schemas.openxmlformats.org/officeDocument/2006/relationships/image" Target="../media/image28.jpeg"/><Relationship Id="rId12" Type="http://schemas.openxmlformats.org/officeDocument/2006/relationships/image" Target="../media/image29.jpeg"/><Relationship Id="rId13" Type="http://schemas.openxmlformats.org/officeDocument/2006/relationships/slideLayout" Target="../slideLayouts/slideLayout3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slideLayout" Target="../slideLayouts/slideLayout3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image" Target="../media/image37.jpeg"/><Relationship Id="rId4" Type="http://schemas.openxmlformats.org/officeDocument/2006/relationships/slideLayout" Target="../slideLayouts/slideLayout3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6" Type="http://schemas.openxmlformats.org/officeDocument/2006/relationships/image" Target="../media/image43.jpeg"/><Relationship Id="rId7" Type="http://schemas.openxmlformats.org/officeDocument/2006/relationships/image" Target="../media/image44.jpeg"/><Relationship Id="rId8" Type="http://schemas.openxmlformats.org/officeDocument/2006/relationships/image" Target="../media/image45.jpeg"/><Relationship Id="rId9" Type="http://schemas.openxmlformats.org/officeDocument/2006/relationships/image" Target="../media/image46.jpeg"/><Relationship Id="rId10" Type="http://schemas.openxmlformats.org/officeDocument/2006/relationships/image" Target="../media/image47.jpeg"/><Relationship Id="rId11" Type="http://schemas.openxmlformats.org/officeDocument/2006/relationships/image" Target="../media/image48.jpeg"/><Relationship Id="rId12" Type="http://schemas.openxmlformats.org/officeDocument/2006/relationships/image" Target="../media/image49.jpeg"/><Relationship Id="rId13" Type="http://schemas.openxmlformats.org/officeDocument/2006/relationships/slideLayout" Target="../slideLayouts/slideLayout3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1689120" y="2170800"/>
            <a:ext cx="8678880" cy="44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Логопедическое занятие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  </a:t>
            </a: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	</a:t>
            </a: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	</a:t>
            </a: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	</a:t>
            </a: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	</a:t>
            </a: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Повторение в играх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1" lang="ru-RU" sz="4000" spc="-1" strike="noStrike">
                <a:solidFill>
                  <a:srgbClr val="c9211e"/>
                </a:solidFill>
                <a:latin typeface="DejaVu Sans"/>
              </a:rPr>
              <a:t>Договори словечко</a:t>
            </a:r>
            <a:endParaRPr b="0" lang="ru-RU" sz="4000" spc="-1" strike="noStrike">
              <a:solidFill>
                <a:srgbClr val="666666"/>
              </a:solidFill>
              <a:latin typeface="DejaVu Sans"/>
            </a:endParaRPr>
          </a:p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endParaRPr b="0" lang="ru-RU" sz="4000" spc="-1" strike="noStrike">
              <a:solidFill>
                <a:srgbClr val="666666"/>
              </a:solidFill>
              <a:latin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936000" y="82800"/>
            <a:ext cx="8678880" cy="44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Моим сестричкам маленьким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Купили к лету…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(не валенки, а босоножки)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Наберем цветов охапку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И сплетем сейчас мы…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(не шапку, а венок)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Короли все на портретах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Нарисованы в…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(не в беретах, а в коронах)</a:t>
            </a:r>
            <a:endParaRPr b="1" lang="ru-RU" sz="26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23" name="" descr=""/>
          <p:cNvPicPr/>
          <p:nvPr/>
        </p:nvPicPr>
        <p:blipFill>
          <a:blip r:embed="rId1"/>
          <a:stretch/>
        </p:blipFill>
        <p:spPr>
          <a:xfrm>
            <a:off x="2143080" y="4608000"/>
            <a:ext cx="2536920" cy="2536920"/>
          </a:xfrm>
          <a:prstGeom prst="rect">
            <a:avLst/>
          </a:prstGeom>
          <a:ln>
            <a:noFill/>
          </a:ln>
        </p:spPr>
      </p:pic>
      <p:pic>
        <p:nvPicPr>
          <p:cNvPr id="224" name="" descr=""/>
          <p:cNvPicPr/>
          <p:nvPr/>
        </p:nvPicPr>
        <p:blipFill>
          <a:blip r:embed="rId2"/>
          <a:stretch/>
        </p:blipFill>
        <p:spPr>
          <a:xfrm>
            <a:off x="7272000" y="3744000"/>
            <a:ext cx="2305440" cy="2382840"/>
          </a:xfrm>
          <a:prstGeom prst="rect">
            <a:avLst/>
          </a:prstGeom>
          <a:ln>
            <a:noFill/>
          </a:ln>
        </p:spPr>
      </p:pic>
      <p:pic>
        <p:nvPicPr>
          <p:cNvPr id="225" name="" descr=""/>
          <p:cNvPicPr/>
          <p:nvPr/>
        </p:nvPicPr>
        <p:blipFill>
          <a:blip r:embed="rId3"/>
          <a:stretch/>
        </p:blipFill>
        <p:spPr>
          <a:xfrm>
            <a:off x="5112000" y="4672080"/>
            <a:ext cx="2376000" cy="2455920"/>
          </a:xfrm>
          <a:prstGeom prst="rect">
            <a:avLst/>
          </a:prstGeom>
          <a:ln>
            <a:noFill/>
          </a:ln>
        </p:spPr>
      </p:pic>
      <p:pic>
        <p:nvPicPr>
          <p:cNvPr id="226" name="" descr=""/>
          <p:cNvPicPr/>
          <p:nvPr/>
        </p:nvPicPr>
        <p:blipFill>
          <a:blip r:embed="rId4"/>
          <a:stretch/>
        </p:blipFill>
        <p:spPr>
          <a:xfrm>
            <a:off x="7488000" y="132120"/>
            <a:ext cx="2448000" cy="2448000"/>
          </a:xfrm>
          <a:prstGeom prst="rect">
            <a:avLst/>
          </a:prstGeom>
          <a:ln>
            <a:noFill/>
          </a:ln>
        </p:spPr>
      </p:pic>
      <p:pic>
        <p:nvPicPr>
          <p:cNvPr id="227" name="" descr=""/>
          <p:cNvPicPr/>
          <p:nvPr/>
        </p:nvPicPr>
        <p:blipFill>
          <a:blip r:embed="rId5"/>
          <a:stretch/>
        </p:blipFill>
        <p:spPr>
          <a:xfrm>
            <a:off x="5544000" y="1008000"/>
            <a:ext cx="2304000" cy="2679480"/>
          </a:xfrm>
          <a:prstGeom prst="rect">
            <a:avLst/>
          </a:prstGeom>
          <a:ln>
            <a:noFill/>
          </a:ln>
        </p:spPr>
      </p:pic>
      <p:pic>
        <p:nvPicPr>
          <p:cNvPr id="228" name="" descr=""/>
          <p:cNvPicPr/>
          <p:nvPr/>
        </p:nvPicPr>
        <p:blipFill>
          <a:blip r:embed="rId6"/>
          <a:stretch/>
        </p:blipFill>
        <p:spPr>
          <a:xfrm>
            <a:off x="259200" y="4032000"/>
            <a:ext cx="2188800" cy="2188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2841120" y="144000"/>
            <a:ext cx="8678880" cy="44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15000"/>
              </a:lnSpc>
              <a:spcAft>
                <a:spcPts val="1417"/>
              </a:spcAft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На обед сыночку Ване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Мама варит суп в…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(не в стакане, а в кастрюле)</a:t>
            </a:r>
            <a:endParaRPr b="0" lang="ru-RU" sz="2600" spc="-1" strike="noStrike">
              <a:solidFill>
                <a:srgbClr val="666666"/>
              </a:solidFill>
              <a:latin typeface="Times New Roman"/>
            </a:endParaRPr>
          </a:p>
          <a:p>
            <a:pPr>
              <a:lnSpc>
                <a:spcPct val="115000"/>
              </a:lnSpc>
              <a:spcAft>
                <a:spcPts val="1417"/>
              </a:spcAft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Попросила мама Юлю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Ей чайку налить в…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(не кастрюлю, а в чашку)</a:t>
            </a:r>
            <a:endParaRPr b="0" lang="ru-RU" sz="26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70" name="" descr=""/>
          <p:cNvPicPr/>
          <p:nvPr/>
        </p:nvPicPr>
        <p:blipFill>
          <a:blip r:embed="rId1"/>
          <a:stretch/>
        </p:blipFill>
        <p:spPr>
          <a:xfrm>
            <a:off x="1800000" y="3672000"/>
            <a:ext cx="6501960" cy="459720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6728400" y="2880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172" name="" descr=""/>
          <p:cNvPicPr/>
          <p:nvPr/>
        </p:nvPicPr>
        <p:blipFill>
          <a:blip r:embed="rId3"/>
          <a:stretch/>
        </p:blipFill>
        <p:spPr>
          <a:xfrm>
            <a:off x="216000" y="3024000"/>
            <a:ext cx="3600000" cy="2425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720000" y="144000"/>
            <a:ext cx="7992000" cy="7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Вспомни как называется посуда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3528000" y="648000"/>
            <a:ext cx="3029760" cy="2271960"/>
          </a:xfrm>
          <a:prstGeom prst="rect">
            <a:avLst/>
          </a:prstGeom>
          <a:ln>
            <a:noFill/>
          </a:ln>
        </p:spPr>
      </p:pic>
      <p:pic>
        <p:nvPicPr>
          <p:cNvPr id="175" name="" descr=""/>
          <p:cNvPicPr/>
          <p:nvPr/>
        </p:nvPicPr>
        <p:blipFill>
          <a:blip r:embed="rId2"/>
          <a:stretch/>
        </p:blipFill>
        <p:spPr>
          <a:xfrm>
            <a:off x="3826800" y="2808000"/>
            <a:ext cx="2365200" cy="2365200"/>
          </a:xfrm>
          <a:prstGeom prst="rect">
            <a:avLst/>
          </a:prstGeom>
          <a:ln>
            <a:noFill/>
          </a:ln>
        </p:spPr>
      </p:pic>
      <p:pic>
        <p:nvPicPr>
          <p:cNvPr id="176" name="" descr=""/>
          <p:cNvPicPr/>
          <p:nvPr/>
        </p:nvPicPr>
        <p:blipFill>
          <a:blip r:embed="rId3"/>
          <a:stretch/>
        </p:blipFill>
        <p:spPr>
          <a:xfrm>
            <a:off x="3754800" y="5040000"/>
            <a:ext cx="2526840" cy="2526840"/>
          </a:xfrm>
          <a:prstGeom prst="rect">
            <a:avLst/>
          </a:prstGeom>
          <a:ln>
            <a:noFill/>
          </a:ln>
        </p:spPr>
      </p:pic>
      <p:pic>
        <p:nvPicPr>
          <p:cNvPr id="177" name="" descr=""/>
          <p:cNvPicPr/>
          <p:nvPr/>
        </p:nvPicPr>
        <p:blipFill>
          <a:blip r:embed="rId4"/>
          <a:stretch/>
        </p:blipFill>
        <p:spPr>
          <a:xfrm>
            <a:off x="504000" y="3847320"/>
            <a:ext cx="2752920" cy="3064680"/>
          </a:xfrm>
          <a:prstGeom prst="rect">
            <a:avLst/>
          </a:prstGeom>
          <a:ln>
            <a:noFill/>
          </a:ln>
        </p:spPr>
      </p:pic>
      <p:pic>
        <p:nvPicPr>
          <p:cNvPr id="178" name="" descr=""/>
          <p:cNvPicPr/>
          <p:nvPr/>
        </p:nvPicPr>
        <p:blipFill>
          <a:blip r:embed="rId5"/>
          <a:stretch/>
        </p:blipFill>
        <p:spPr>
          <a:xfrm>
            <a:off x="432000" y="1943640"/>
            <a:ext cx="3057120" cy="1872360"/>
          </a:xfrm>
          <a:prstGeom prst="rect">
            <a:avLst/>
          </a:prstGeom>
          <a:ln>
            <a:noFill/>
          </a:ln>
        </p:spPr>
      </p:pic>
      <p:pic>
        <p:nvPicPr>
          <p:cNvPr id="179" name="" descr=""/>
          <p:cNvPicPr/>
          <p:nvPr/>
        </p:nvPicPr>
        <p:blipFill>
          <a:blip r:embed="rId6"/>
          <a:stretch/>
        </p:blipFill>
        <p:spPr>
          <a:xfrm>
            <a:off x="6912000" y="1728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180" name="" descr=""/>
          <p:cNvPicPr/>
          <p:nvPr/>
        </p:nvPicPr>
        <p:blipFill>
          <a:blip r:embed="rId7"/>
          <a:stretch/>
        </p:blipFill>
        <p:spPr>
          <a:xfrm>
            <a:off x="6706440" y="4392000"/>
            <a:ext cx="3085560" cy="216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969120" y="82800"/>
            <a:ext cx="8678880" cy="44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15000"/>
              </a:lnSpc>
              <a:spcAft>
                <a:spcPts val="1417"/>
              </a:spcAft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Говорит нам папа басом:</a:t>
            </a:r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«Я люблю конфеты с…</a:t>
            </a:r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(не с мясом, а с орехом или джемом)</a:t>
            </a:r>
            <a:br/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Просит бабушка Аркашу</a:t>
            </a:r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Из редиса скушать…</a:t>
            </a:r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(не кашу, а салат)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День рожденья на носу — </a:t>
            </a:r>
            <a:endParaRPr b="0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испекли мы…</a:t>
            </a:r>
            <a:br/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(не колбасу, а торт)</a:t>
            </a:r>
            <a:endParaRPr b="0" lang="ru-RU" sz="2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82" name="" descr=""/>
          <p:cNvPicPr/>
          <p:nvPr/>
        </p:nvPicPr>
        <p:blipFill>
          <a:blip r:embed="rId1"/>
          <a:stretch/>
        </p:blipFill>
        <p:spPr>
          <a:xfrm>
            <a:off x="902520" y="4273200"/>
            <a:ext cx="3273480" cy="2350800"/>
          </a:xfrm>
          <a:prstGeom prst="rect">
            <a:avLst/>
          </a:prstGeom>
          <a:ln>
            <a:noFill/>
          </a:ln>
        </p:spPr>
      </p:pic>
      <p:pic>
        <p:nvPicPr>
          <p:cNvPr id="183" name="" descr=""/>
          <p:cNvPicPr/>
          <p:nvPr/>
        </p:nvPicPr>
        <p:blipFill>
          <a:blip r:embed="rId2"/>
          <a:stretch/>
        </p:blipFill>
        <p:spPr>
          <a:xfrm>
            <a:off x="4890600" y="3024000"/>
            <a:ext cx="2885400" cy="4320000"/>
          </a:xfrm>
          <a:prstGeom prst="rect">
            <a:avLst/>
          </a:prstGeom>
          <a:ln>
            <a:noFill/>
          </a:ln>
        </p:spPr>
      </p:pic>
      <p:pic>
        <p:nvPicPr>
          <p:cNvPr id="184" name="" descr=""/>
          <p:cNvPicPr/>
          <p:nvPr/>
        </p:nvPicPr>
        <p:blipFill>
          <a:blip r:embed="rId3"/>
          <a:stretch/>
        </p:blipFill>
        <p:spPr>
          <a:xfrm>
            <a:off x="6066000" y="162000"/>
            <a:ext cx="2574000" cy="2574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2376000" y="144000"/>
            <a:ext cx="7992000" cy="7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Раздели продукты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pic>
        <p:nvPicPr>
          <p:cNvPr id="186" name="" descr=""/>
          <p:cNvPicPr/>
          <p:nvPr/>
        </p:nvPicPr>
        <p:blipFill>
          <a:blip r:embed="rId1"/>
          <a:stretch/>
        </p:blipFill>
        <p:spPr>
          <a:xfrm>
            <a:off x="561240" y="576000"/>
            <a:ext cx="2606760" cy="1872000"/>
          </a:xfrm>
          <a:prstGeom prst="rect">
            <a:avLst/>
          </a:prstGeom>
          <a:ln>
            <a:noFill/>
          </a:ln>
        </p:spPr>
      </p:pic>
      <p:pic>
        <p:nvPicPr>
          <p:cNvPr id="187" name="" descr=""/>
          <p:cNvPicPr/>
          <p:nvPr/>
        </p:nvPicPr>
        <p:blipFill>
          <a:blip r:embed="rId2"/>
          <a:stretch/>
        </p:blipFill>
        <p:spPr>
          <a:xfrm>
            <a:off x="5400000" y="22320"/>
            <a:ext cx="6017040" cy="4009680"/>
          </a:xfrm>
          <a:prstGeom prst="rect">
            <a:avLst/>
          </a:prstGeom>
          <a:ln>
            <a:noFill/>
          </a:ln>
        </p:spPr>
      </p:pic>
      <p:pic>
        <p:nvPicPr>
          <p:cNvPr id="188" name="" descr=""/>
          <p:cNvPicPr/>
          <p:nvPr/>
        </p:nvPicPr>
        <p:blipFill>
          <a:blip r:embed="rId3"/>
          <a:stretch/>
        </p:blipFill>
        <p:spPr>
          <a:xfrm>
            <a:off x="5688000" y="2223000"/>
            <a:ext cx="2100240" cy="1449000"/>
          </a:xfrm>
          <a:prstGeom prst="rect">
            <a:avLst/>
          </a:prstGeom>
          <a:ln>
            <a:noFill/>
          </a:ln>
        </p:spPr>
      </p:pic>
      <p:pic>
        <p:nvPicPr>
          <p:cNvPr id="189" name="" descr=""/>
          <p:cNvPicPr/>
          <p:nvPr/>
        </p:nvPicPr>
        <p:blipFill>
          <a:blip r:embed="rId4"/>
          <a:stretch/>
        </p:blipFill>
        <p:spPr>
          <a:xfrm>
            <a:off x="5256000" y="4925520"/>
            <a:ext cx="1368000" cy="2274480"/>
          </a:xfrm>
          <a:prstGeom prst="rect">
            <a:avLst/>
          </a:prstGeom>
          <a:ln>
            <a:noFill/>
          </a:ln>
        </p:spPr>
      </p:pic>
      <p:pic>
        <p:nvPicPr>
          <p:cNvPr id="190" name="" descr=""/>
          <p:cNvPicPr/>
          <p:nvPr/>
        </p:nvPicPr>
        <p:blipFill>
          <a:blip r:embed="rId5"/>
          <a:stretch/>
        </p:blipFill>
        <p:spPr>
          <a:xfrm>
            <a:off x="6903720" y="6048000"/>
            <a:ext cx="3032280" cy="1226520"/>
          </a:xfrm>
          <a:prstGeom prst="rect">
            <a:avLst/>
          </a:prstGeom>
          <a:ln>
            <a:noFill/>
          </a:ln>
        </p:spPr>
      </p:pic>
      <p:pic>
        <p:nvPicPr>
          <p:cNvPr id="191" name="" descr=""/>
          <p:cNvPicPr/>
          <p:nvPr/>
        </p:nvPicPr>
        <p:blipFill>
          <a:blip r:embed="rId6"/>
          <a:stretch/>
        </p:blipFill>
        <p:spPr>
          <a:xfrm>
            <a:off x="8271360" y="3100320"/>
            <a:ext cx="1880640" cy="1867680"/>
          </a:xfrm>
          <a:prstGeom prst="rect">
            <a:avLst/>
          </a:prstGeom>
          <a:ln>
            <a:noFill/>
          </a:ln>
        </p:spPr>
      </p:pic>
      <p:pic>
        <p:nvPicPr>
          <p:cNvPr id="192" name="" descr=""/>
          <p:cNvPicPr/>
          <p:nvPr/>
        </p:nvPicPr>
        <p:blipFill>
          <a:blip r:embed="rId7"/>
          <a:stretch/>
        </p:blipFill>
        <p:spPr>
          <a:xfrm>
            <a:off x="6890040" y="3945600"/>
            <a:ext cx="1389960" cy="1958400"/>
          </a:xfrm>
          <a:prstGeom prst="rect">
            <a:avLst/>
          </a:prstGeom>
          <a:ln>
            <a:noFill/>
          </a:ln>
        </p:spPr>
      </p:pic>
      <p:pic>
        <p:nvPicPr>
          <p:cNvPr id="193" name="" descr=""/>
          <p:cNvPicPr/>
          <p:nvPr/>
        </p:nvPicPr>
        <p:blipFill>
          <a:blip r:embed="rId8"/>
          <a:stretch/>
        </p:blipFill>
        <p:spPr>
          <a:xfrm>
            <a:off x="327600" y="6109200"/>
            <a:ext cx="3776400" cy="1378800"/>
          </a:xfrm>
          <a:prstGeom prst="rect">
            <a:avLst/>
          </a:prstGeom>
          <a:ln>
            <a:noFill/>
          </a:ln>
        </p:spPr>
      </p:pic>
      <p:pic>
        <p:nvPicPr>
          <p:cNvPr id="194" name="" descr=""/>
          <p:cNvPicPr/>
          <p:nvPr/>
        </p:nvPicPr>
        <p:blipFill>
          <a:blip r:embed="rId9"/>
          <a:stretch/>
        </p:blipFill>
        <p:spPr>
          <a:xfrm>
            <a:off x="189000" y="2634840"/>
            <a:ext cx="1899000" cy="1973160"/>
          </a:xfrm>
          <a:prstGeom prst="rect">
            <a:avLst/>
          </a:prstGeom>
          <a:ln>
            <a:noFill/>
          </a:ln>
        </p:spPr>
      </p:pic>
      <p:pic>
        <p:nvPicPr>
          <p:cNvPr id="195" name="" descr=""/>
          <p:cNvPicPr/>
          <p:nvPr/>
        </p:nvPicPr>
        <p:blipFill>
          <a:blip r:embed="rId10"/>
          <a:stretch/>
        </p:blipFill>
        <p:spPr>
          <a:xfrm>
            <a:off x="3081600" y="1368000"/>
            <a:ext cx="2246400" cy="2022480"/>
          </a:xfrm>
          <a:prstGeom prst="rect">
            <a:avLst/>
          </a:prstGeom>
          <a:ln>
            <a:noFill/>
          </a:ln>
        </p:spPr>
      </p:pic>
      <p:pic>
        <p:nvPicPr>
          <p:cNvPr id="196" name="" descr=""/>
          <p:cNvPicPr/>
          <p:nvPr/>
        </p:nvPicPr>
        <p:blipFill>
          <a:blip r:embed="rId11"/>
          <a:stretch/>
        </p:blipFill>
        <p:spPr>
          <a:xfrm>
            <a:off x="2952000" y="3723840"/>
            <a:ext cx="2016000" cy="1820160"/>
          </a:xfrm>
          <a:prstGeom prst="rect">
            <a:avLst/>
          </a:prstGeom>
          <a:ln>
            <a:noFill/>
          </a:ln>
        </p:spPr>
      </p:pic>
      <p:pic>
        <p:nvPicPr>
          <p:cNvPr id="197" name="" descr=""/>
          <p:cNvPicPr/>
          <p:nvPr/>
        </p:nvPicPr>
        <p:blipFill>
          <a:blip r:embed="rId12"/>
          <a:stretch/>
        </p:blipFill>
        <p:spPr>
          <a:xfrm>
            <a:off x="1080000" y="4464000"/>
            <a:ext cx="1800000" cy="180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720000" y="144000"/>
            <a:ext cx="5400000" cy="3816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Вся хрипит, чихает Лада: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Съела много…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шоколада, а мороженого)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Мы гостей всех дружно встречаем: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Поим их свежемолотым…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чаем, а кофе)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На базар идут старушки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Покупать себе…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игрушки, а продукты)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99" name="" descr=""/>
          <p:cNvPicPr/>
          <p:nvPr/>
        </p:nvPicPr>
        <p:blipFill>
          <a:blip r:embed="rId1"/>
          <a:stretch/>
        </p:blipFill>
        <p:spPr>
          <a:xfrm>
            <a:off x="7704000" y="144000"/>
            <a:ext cx="2088000" cy="313236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2"/>
          <a:stretch/>
        </p:blipFill>
        <p:spPr>
          <a:xfrm>
            <a:off x="6029640" y="720000"/>
            <a:ext cx="1674360" cy="2783520"/>
          </a:xfrm>
          <a:prstGeom prst="rect">
            <a:avLst/>
          </a:prstGeom>
          <a:ln>
            <a:noFill/>
          </a:ln>
        </p:spPr>
      </p:pic>
      <p:pic>
        <p:nvPicPr>
          <p:cNvPr id="201" name="" descr=""/>
          <p:cNvPicPr/>
          <p:nvPr/>
        </p:nvPicPr>
        <p:blipFill>
          <a:blip r:embed="rId3"/>
          <a:stretch/>
        </p:blipFill>
        <p:spPr>
          <a:xfrm>
            <a:off x="360000" y="4500000"/>
            <a:ext cx="2636280" cy="1614960"/>
          </a:xfrm>
          <a:prstGeom prst="rect">
            <a:avLst/>
          </a:prstGeom>
          <a:ln>
            <a:noFill/>
          </a:ln>
        </p:spPr>
      </p:pic>
      <p:pic>
        <p:nvPicPr>
          <p:cNvPr id="202" name="" descr=""/>
          <p:cNvPicPr/>
          <p:nvPr/>
        </p:nvPicPr>
        <p:blipFill>
          <a:blip r:embed="rId4"/>
          <a:stretch/>
        </p:blipFill>
        <p:spPr>
          <a:xfrm>
            <a:off x="2848320" y="3600000"/>
            <a:ext cx="2263680" cy="2520000"/>
          </a:xfrm>
          <a:prstGeom prst="rect">
            <a:avLst/>
          </a:prstGeom>
          <a:ln>
            <a:noFill/>
          </a:ln>
        </p:spPr>
      </p:pic>
      <p:pic>
        <p:nvPicPr>
          <p:cNvPr id="203" name="" descr=""/>
          <p:cNvPicPr/>
          <p:nvPr/>
        </p:nvPicPr>
        <p:blipFill>
          <a:blip r:embed="rId5"/>
          <a:stretch/>
        </p:blipFill>
        <p:spPr>
          <a:xfrm>
            <a:off x="5530680" y="3784320"/>
            <a:ext cx="4189320" cy="3487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1296000" y="360000"/>
            <a:ext cx="8496000" cy="7344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Физкультминутка «Деревья»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Станем мы деревьями сильными, большими.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руки на поясе;</a:t>
            </a:r>
            <a:endParaRPr b="1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Ноги – это корни их расставим шире.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имитация движений;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Чтоб держали дерево падать не давали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Из глубин земли воду добывали.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наклоны вниз;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Тело наше – ствол могучий, он чуть – чуть качается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имитация движений;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И своей верхушкой острой в небо упирается.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руки в стороны, вверх;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Наши руки – это ветви. Крону образуют.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соединить вместе ладони;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Вместе им не страшно, когда ветры дуют.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«покачать ветвями»;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Пальцы веточками будут,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Руки опустить, пальцы  растопырить;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Листья закрывают их.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«надеваем листочки» на пальчики;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Как придет за летом осень 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правая рука вверх, левая рука вверх;</a:t>
            </a:r>
            <a:endParaRPr b="1" lang="ru-RU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000000"/>
                </a:solidFill>
                <a:latin typeface="Arial"/>
                <a:ea typeface="DejaVu Sans"/>
              </a:rPr>
              <a:t>Разлетятся в миг.</a:t>
            </a: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endParaRPr b="1" lang="ru-RU" sz="2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1113120" y="10800"/>
            <a:ext cx="8678880" cy="4453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Во дворе трещит мороз — 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Шапку ты одень на…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на нос, а на голову)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На дорогах стало суше — 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У меня сухие…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уши, а ноги)</a:t>
            </a:r>
            <a:endParaRPr b="1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Подобрать себе я смог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пару варежек для…</a:t>
            </a: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(не для ног, а для рук)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06" name="" descr=""/>
          <p:cNvPicPr/>
          <p:nvPr/>
        </p:nvPicPr>
        <p:blipFill>
          <a:blip r:embed="rId1"/>
          <a:stretch/>
        </p:blipFill>
        <p:spPr>
          <a:xfrm>
            <a:off x="5586480" y="3160440"/>
            <a:ext cx="2909520" cy="4349520"/>
          </a:xfrm>
          <a:prstGeom prst="rect">
            <a:avLst/>
          </a:prstGeom>
          <a:ln>
            <a:noFill/>
          </a:ln>
        </p:spPr>
      </p:pic>
      <p:pic>
        <p:nvPicPr>
          <p:cNvPr id="207" name="" descr=""/>
          <p:cNvPicPr/>
          <p:nvPr/>
        </p:nvPicPr>
        <p:blipFill>
          <a:blip r:embed="rId2"/>
          <a:stretch/>
        </p:blipFill>
        <p:spPr>
          <a:xfrm>
            <a:off x="1944000" y="3680640"/>
            <a:ext cx="2869560" cy="3663360"/>
          </a:xfrm>
          <a:prstGeom prst="rect">
            <a:avLst/>
          </a:prstGeom>
          <a:ln>
            <a:noFill/>
          </a:ln>
        </p:spPr>
      </p:pic>
      <p:pic>
        <p:nvPicPr>
          <p:cNvPr id="208" name="" descr=""/>
          <p:cNvPicPr/>
          <p:nvPr/>
        </p:nvPicPr>
        <p:blipFill>
          <a:blip r:embed="rId3"/>
          <a:stretch/>
        </p:blipFill>
        <p:spPr>
          <a:xfrm>
            <a:off x="5747760" y="216000"/>
            <a:ext cx="3769920" cy="2592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720000" y="144000"/>
            <a:ext cx="7992000" cy="7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Aft>
                <a:spcPts val="1417"/>
              </a:spcAft>
              <a:buClr>
                <a:srgbClr val="666666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666666"/>
                </a:solidFill>
                <a:latin typeface="DejaVu Sans"/>
              </a:rPr>
              <a:t>Вспомни как называется одежда</a:t>
            </a:r>
            <a:endParaRPr b="0" lang="ru-RU" sz="3200" spc="-1" strike="noStrike">
              <a:solidFill>
                <a:srgbClr val="666666"/>
              </a:solidFill>
              <a:latin typeface="DejaVu Sans"/>
            </a:endParaRPr>
          </a:p>
        </p:txBody>
      </p:sp>
      <p:pic>
        <p:nvPicPr>
          <p:cNvPr id="210" name="" descr=""/>
          <p:cNvPicPr/>
          <p:nvPr/>
        </p:nvPicPr>
        <p:blipFill>
          <a:blip r:embed="rId1"/>
          <a:stretch/>
        </p:blipFill>
        <p:spPr>
          <a:xfrm>
            <a:off x="7560000" y="711720"/>
            <a:ext cx="2240280" cy="2240280"/>
          </a:xfrm>
          <a:prstGeom prst="rect">
            <a:avLst/>
          </a:prstGeom>
          <a:ln>
            <a:noFill/>
          </a:ln>
        </p:spPr>
      </p:pic>
      <p:pic>
        <p:nvPicPr>
          <p:cNvPr id="211" name="" descr=""/>
          <p:cNvPicPr/>
          <p:nvPr/>
        </p:nvPicPr>
        <p:blipFill>
          <a:blip r:embed="rId2"/>
          <a:stretch/>
        </p:blipFill>
        <p:spPr>
          <a:xfrm>
            <a:off x="216000" y="629280"/>
            <a:ext cx="2232000" cy="2250720"/>
          </a:xfrm>
          <a:prstGeom prst="rect">
            <a:avLst/>
          </a:prstGeom>
          <a:ln>
            <a:noFill/>
          </a:ln>
        </p:spPr>
      </p:pic>
      <p:pic>
        <p:nvPicPr>
          <p:cNvPr id="212" name="" descr=""/>
          <p:cNvPicPr/>
          <p:nvPr/>
        </p:nvPicPr>
        <p:blipFill>
          <a:blip r:embed="rId3"/>
          <a:stretch/>
        </p:blipFill>
        <p:spPr>
          <a:xfrm>
            <a:off x="7776000" y="4896000"/>
            <a:ext cx="2081880" cy="1991160"/>
          </a:xfrm>
          <a:prstGeom prst="rect">
            <a:avLst/>
          </a:prstGeom>
          <a:ln>
            <a:noFill/>
          </a:ln>
        </p:spPr>
      </p:pic>
      <p:pic>
        <p:nvPicPr>
          <p:cNvPr id="213" name="" descr=""/>
          <p:cNvPicPr/>
          <p:nvPr/>
        </p:nvPicPr>
        <p:blipFill>
          <a:blip r:embed="rId4"/>
          <a:stretch/>
        </p:blipFill>
        <p:spPr>
          <a:xfrm>
            <a:off x="5400000" y="5443920"/>
            <a:ext cx="2116800" cy="1972080"/>
          </a:xfrm>
          <a:prstGeom prst="rect">
            <a:avLst/>
          </a:prstGeom>
          <a:ln>
            <a:noFill/>
          </a:ln>
        </p:spPr>
      </p:pic>
      <p:pic>
        <p:nvPicPr>
          <p:cNvPr id="214" name="" descr=""/>
          <p:cNvPicPr/>
          <p:nvPr/>
        </p:nvPicPr>
        <p:blipFill>
          <a:blip r:embed="rId5"/>
          <a:stretch/>
        </p:blipFill>
        <p:spPr>
          <a:xfrm>
            <a:off x="5157360" y="2736000"/>
            <a:ext cx="2186640" cy="2025360"/>
          </a:xfrm>
          <a:prstGeom prst="rect">
            <a:avLst/>
          </a:prstGeom>
          <a:ln>
            <a:noFill/>
          </a:ln>
        </p:spPr>
      </p:pic>
      <p:pic>
        <p:nvPicPr>
          <p:cNvPr id="215" name="" descr=""/>
          <p:cNvPicPr/>
          <p:nvPr/>
        </p:nvPicPr>
        <p:blipFill>
          <a:blip r:embed="rId6"/>
          <a:stretch/>
        </p:blipFill>
        <p:spPr>
          <a:xfrm>
            <a:off x="5241600" y="772920"/>
            <a:ext cx="2318400" cy="2179080"/>
          </a:xfrm>
          <a:prstGeom prst="rect">
            <a:avLst/>
          </a:prstGeom>
          <a:ln>
            <a:noFill/>
          </a:ln>
        </p:spPr>
      </p:pic>
      <p:pic>
        <p:nvPicPr>
          <p:cNvPr id="216" name="" descr=""/>
          <p:cNvPicPr/>
          <p:nvPr/>
        </p:nvPicPr>
        <p:blipFill>
          <a:blip r:embed="rId7"/>
          <a:stretch/>
        </p:blipFill>
        <p:spPr>
          <a:xfrm>
            <a:off x="7560000" y="3096000"/>
            <a:ext cx="2395440" cy="1719720"/>
          </a:xfrm>
          <a:prstGeom prst="rect">
            <a:avLst/>
          </a:prstGeom>
          <a:ln>
            <a:noFill/>
          </a:ln>
        </p:spPr>
      </p:pic>
      <p:pic>
        <p:nvPicPr>
          <p:cNvPr id="217" name="" descr=""/>
          <p:cNvPicPr/>
          <p:nvPr/>
        </p:nvPicPr>
        <p:blipFill>
          <a:blip r:embed="rId8"/>
          <a:stretch/>
        </p:blipFill>
        <p:spPr>
          <a:xfrm>
            <a:off x="2664000" y="648000"/>
            <a:ext cx="2150280" cy="2016000"/>
          </a:xfrm>
          <a:prstGeom prst="rect">
            <a:avLst/>
          </a:prstGeom>
          <a:ln>
            <a:noFill/>
          </a:ln>
        </p:spPr>
      </p:pic>
      <p:pic>
        <p:nvPicPr>
          <p:cNvPr id="218" name="" descr=""/>
          <p:cNvPicPr/>
          <p:nvPr/>
        </p:nvPicPr>
        <p:blipFill>
          <a:blip r:embed="rId9"/>
          <a:stretch/>
        </p:blipFill>
        <p:spPr>
          <a:xfrm>
            <a:off x="2808000" y="5256000"/>
            <a:ext cx="2392920" cy="2303640"/>
          </a:xfrm>
          <a:prstGeom prst="rect">
            <a:avLst/>
          </a:prstGeom>
          <a:ln>
            <a:noFill/>
          </a:ln>
        </p:spPr>
      </p:pic>
      <p:pic>
        <p:nvPicPr>
          <p:cNvPr id="219" name="" descr=""/>
          <p:cNvPicPr/>
          <p:nvPr/>
        </p:nvPicPr>
        <p:blipFill>
          <a:blip r:embed="rId10"/>
          <a:stretch/>
        </p:blipFill>
        <p:spPr>
          <a:xfrm>
            <a:off x="2664000" y="2464200"/>
            <a:ext cx="2058840" cy="2863800"/>
          </a:xfrm>
          <a:prstGeom prst="rect">
            <a:avLst/>
          </a:prstGeom>
          <a:ln>
            <a:noFill/>
          </a:ln>
        </p:spPr>
      </p:pic>
      <p:pic>
        <p:nvPicPr>
          <p:cNvPr id="220" name="" descr=""/>
          <p:cNvPicPr/>
          <p:nvPr/>
        </p:nvPicPr>
        <p:blipFill>
          <a:blip r:embed="rId11"/>
          <a:stretch/>
        </p:blipFill>
        <p:spPr>
          <a:xfrm>
            <a:off x="720000" y="4617360"/>
            <a:ext cx="2005200" cy="2942640"/>
          </a:xfrm>
          <a:prstGeom prst="rect">
            <a:avLst/>
          </a:prstGeom>
          <a:ln>
            <a:noFill/>
          </a:ln>
        </p:spPr>
      </p:pic>
      <p:pic>
        <p:nvPicPr>
          <p:cNvPr id="221" name="" descr=""/>
          <p:cNvPicPr/>
          <p:nvPr/>
        </p:nvPicPr>
        <p:blipFill>
          <a:blip r:embed="rId12"/>
          <a:stretch/>
        </p:blipFill>
        <p:spPr>
          <a:xfrm>
            <a:off x="288000" y="3096000"/>
            <a:ext cx="1711440" cy="1681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Application>LibreOffice/6.4.2.2$Windows_X86_64 LibreOffice_project/4e471d8c02c9c90f512f7f9ead8875b57fcb1ec3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2020-05-25T09:11:08Z</dcterms:created>
  <dc:creator/>
  <dc:description/>
  <dc:language>ru-RU</dc:language>
  <cp:lastModifiedBy/>
  <dcterms:modified xsi:type="dcterms:W3CDTF">2020-05-25T10:45:11Z</dcterms:modified>
  <cp:revision>8</cp:revision>
  <dc:subject/>
  <dc:title>Focus</dc:title>
</cp:coreProperties>
</file>