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F4F00CC-BD41-49BB-BF28-11602073A7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6A4AE-86F0-48C4-A751-D171C0D550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0BB85-734A-4AD2-A6B8-95DACFDF91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1EFD5-ABD6-4F32-BD97-A2BD8F96A7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009B4-8F26-4168-9FCA-92258CE63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7CB92-373B-4061-A360-AEBC1A03B7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85663-F806-425C-A403-849E107873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95D2D-970B-4A33-820D-0BF1D80F66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C4FCC-3F12-415E-98D5-492498F1F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FF814-A85B-4E1A-AED5-1DCF1F8366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3B35C-BABA-431D-AF0E-9EE9423A6A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9732CC-C383-41F0-9403-8690B926F87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Мы умеем делать так!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86322"/>
            <a:ext cx="6400800" cy="1571636"/>
          </a:xfrm>
        </p:spPr>
        <p:txBody>
          <a:bodyPr/>
          <a:lstStyle/>
          <a:p>
            <a:r>
              <a:rPr lang="ru-RU" sz="2800" dirty="0" smtClean="0"/>
              <a:t>Подготовила</a:t>
            </a:r>
          </a:p>
          <a:p>
            <a:r>
              <a:rPr lang="ru-RU" sz="2800" dirty="0" smtClean="0"/>
              <a:t>Воспитатель: </a:t>
            </a:r>
            <a:r>
              <a:rPr lang="ru-RU" sz="2800" dirty="0" err="1" smtClean="0"/>
              <a:t>Ядыкина</a:t>
            </a:r>
            <a:r>
              <a:rPr lang="ru-RU" sz="2800" dirty="0" smtClean="0"/>
              <a:t> В. А.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. </a:t>
            </a:r>
            <a:r>
              <a:rPr lang="ru-RU" sz="2800" dirty="0" err="1" smtClean="0"/>
              <a:t>Мамонтово</a:t>
            </a:r>
            <a:r>
              <a:rPr lang="ru-RU" sz="2800" dirty="0" smtClean="0"/>
              <a:t> 2018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Это очень полезно для здоровья зубов и профилактики заболеваний горла.</a:t>
            </a:r>
            <a:endParaRPr lang="ru-RU" sz="2000" dirty="0"/>
          </a:p>
        </p:txBody>
      </p:sp>
      <p:pic>
        <p:nvPicPr>
          <p:cNvPr id="1026" name="Picture 2" descr="F:\DCIM\100PHOTO\SAM_2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r>
              <a:rPr lang="ru-RU" dirty="0" smtClean="0"/>
              <a:t>Все это помогает нам быстро включиться в работу, повысить настроение, развивать мелкую моторику</a:t>
            </a:r>
            <a:r>
              <a:rPr lang="ru-RU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Растираем ладони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214422"/>
            <a:ext cx="4281518" cy="535785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Разотрем свои ладони</a:t>
            </a:r>
          </a:p>
          <a:p>
            <a:pPr>
              <a:buNone/>
            </a:pPr>
            <a:r>
              <a:rPr lang="ru-RU" sz="2400" dirty="0" smtClean="0"/>
              <a:t>И разбудим пальчики.</a:t>
            </a:r>
          </a:p>
          <a:p>
            <a:pPr>
              <a:buNone/>
            </a:pPr>
            <a:r>
              <a:rPr lang="ru-RU" sz="2400" dirty="0" smtClean="0"/>
              <a:t>Делать нужно каждый день</a:t>
            </a:r>
          </a:p>
          <a:p>
            <a:pPr>
              <a:buNone/>
            </a:pPr>
            <a:r>
              <a:rPr lang="ru-RU" sz="2400" dirty="0" smtClean="0"/>
              <a:t>Девочкам и мальчикам.</a:t>
            </a:r>
          </a:p>
          <a:p>
            <a:pPr algn="ctr">
              <a:buNone/>
            </a:pPr>
            <a:r>
              <a:rPr lang="ru-RU" sz="2400" dirty="0" smtClean="0"/>
              <a:t>ПИЛА</a:t>
            </a:r>
          </a:p>
          <a:p>
            <a:pPr>
              <a:buNone/>
            </a:pPr>
            <a:r>
              <a:rPr lang="ru-RU" sz="2400" dirty="0" smtClean="0"/>
              <a:t>Запилила пила, отпилила кусочек.</a:t>
            </a:r>
          </a:p>
          <a:p>
            <a:pPr>
              <a:buNone/>
            </a:pPr>
            <a:r>
              <a:rPr lang="ru-RU" sz="2400" dirty="0" smtClean="0"/>
              <a:t>Наскочила на сучек.</a:t>
            </a:r>
          </a:p>
          <a:p>
            <a:pPr>
              <a:buNone/>
            </a:pPr>
            <a:r>
              <a:rPr lang="ru-RU" sz="2400" dirty="0" smtClean="0"/>
              <a:t>Хлопнула, устала, начинай сначала.</a:t>
            </a:r>
          </a:p>
          <a:p>
            <a:pPr>
              <a:buNone/>
            </a:pPr>
            <a:r>
              <a:rPr lang="ru-RU" sz="1600" dirty="0" smtClean="0"/>
              <a:t>(После каждого упражнения встряхнуть руки и поднести к ушам)</a:t>
            </a:r>
            <a:endParaRPr lang="ru-RU" sz="1600" dirty="0"/>
          </a:p>
        </p:txBody>
      </p:sp>
      <p:pic>
        <p:nvPicPr>
          <p:cNvPr id="5122" name="Picture 2" descr="F:\DCIM\100PHOTO\SAM_29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Вышли пальчики гулять.</a:t>
            </a:r>
          </a:p>
          <a:p>
            <a:pPr>
              <a:buNone/>
            </a:pPr>
            <a:r>
              <a:rPr lang="ru-RU" sz="2400" dirty="0" smtClean="0"/>
              <a:t>А вторые догонять.</a:t>
            </a:r>
          </a:p>
          <a:p>
            <a:pPr>
              <a:buNone/>
            </a:pPr>
            <a:r>
              <a:rPr lang="ru-RU" sz="2400" dirty="0" smtClean="0"/>
              <a:t>Третьи пальчики пешком.</a:t>
            </a:r>
          </a:p>
          <a:p>
            <a:pPr>
              <a:buNone/>
            </a:pPr>
            <a:r>
              <a:rPr lang="ru-RU" sz="2400" dirty="0" smtClean="0"/>
              <a:t>А четвертые бегом.</a:t>
            </a:r>
          </a:p>
          <a:p>
            <a:pPr>
              <a:buNone/>
            </a:pPr>
            <a:r>
              <a:rPr lang="ru-RU" sz="2400" dirty="0" smtClean="0"/>
              <a:t>Пятый пальчик поскакал </a:t>
            </a:r>
          </a:p>
          <a:p>
            <a:pPr>
              <a:buNone/>
            </a:pPr>
            <a:r>
              <a:rPr lang="ru-RU" sz="2400" dirty="0" smtClean="0"/>
              <a:t>И в конце пути упал.</a:t>
            </a:r>
          </a:p>
          <a:p>
            <a:endParaRPr lang="ru-RU" dirty="0"/>
          </a:p>
        </p:txBody>
      </p:sp>
      <p:pic>
        <p:nvPicPr>
          <p:cNvPr id="4098" name="Picture 2" descr="F:\DCIM\100PHOTO\SAM_29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Точилка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Пальчик, пальчик.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/>
              <a:t>Т</a:t>
            </a:r>
            <a:r>
              <a:rPr lang="ru-RU" sz="2400" dirty="0" smtClean="0"/>
              <a:t>ы мой друг.</a:t>
            </a:r>
          </a:p>
          <a:p>
            <a:pPr>
              <a:buNone/>
            </a:pPr>
            <a:r>
              <a:rPr lang="ru-RU" sz="2400" dirty="0" smtClean="0"/>
              <a:t>Лечишь ты от всех недуг.</a:t>
            </a:r>
          </a:p>
          <a:p>
            <a:pPr>
              <a:buNone/>
            </a:pPr>
            <a:r>
              <a:rPr lang="ru-RU" sz="2400" dirty="0" smtClean="0"/>
              <a:t>Если будешь ты здоров</a:t>
            </a:r>
          </a:p>
          <a:p>
            <a:pPr>
              <a:buNone/>
            </a:pPr>
            <a:r>
              <a:rPr lang="ru-RU" sz="2400" dirty="0" smtClean="0"/>
              <a:t>И не надо докторов.</a:t>
            </a:r>
          </a:p>
          <a:p>
            <a:pPr>
              <a:buNone/>
            </a:pPr>
            <a:r>
              <a:rPr lang="ru-RU" sz="2400" dirty="0" smtClean="0"/>
              <a:t>Добрый пальчик «Айболит»</a:t>
            </a:r>
          </a:p>
          <a:p>
            <a:pPr>
              <a:buNone/>
            </a:pPr>
            <a:r>
              <a:rPr lang="ru-RU" sz="2400" dirty="0" smtClean="0"/>
              <a:t>Всех излечит исцелит.</a:t>
            </a:r>
          </a:p>
          <a:p>
            <a:pPr>
              <a:buNone/>
            </a:pPr>
            <a:r>
              <a:rPr lang="ru-RU" sz="1600" dirty="0" smtClean="0"/>
              <a:t>(это упражнение проводиться с пальчиками каждой руки)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6146" name="Picture 2" descr="F:\DCIM\100PHOTO\SAM_29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Элементы точечного массажа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безопасности выполнения данного массажа мы берем всего три точки.</a:t>
            </a:r>
          </a:p>
          <a:p>
            <a:pPr>
              <a:buNone/>
            </a:pPr>
            <a:r>
              <a:rPr lang="ru-RU" dirty="0" smtClean="0"/>
              <a:t>1.На руке (от 100 болезней)</a:t>
            </a:r>
          </a:p>
          <a:p>
            <a:pPr>
              <a:buNone/>
            </a:pPr>
            <a:r>
              <a:rPr lang="ru-RU" dirty="0" smtClean="0"/>
              <a:t>2.Около носа (от насморка)</a:t>
            </a:r>
          </a:p>
          <a:p>
            <a:pPr>
              <a:buNone/>
            </a:pPr>
            <a:r>
              <a:rPr lang="ru-RU" dirty="0" smtClean="0"/>
              <a:t>3.На бровях (для понятия настроения)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Ищем на руке кружочек. Нажимаем на звоночек. Девять раз вращаем влево – выгоняем вирус смело. Девять раз вращаем вправо – удирает вирус , браво. </a:t>
            </a:r>
            <a:endParaRPr lang="ru-RU" sz="2000" dirty="0"/>
          </a:p>
        </p:txBody>
      </p:sp>
      <p:pic>
        <p:nvPicPr>
          <p:cNvPr id="3074" name="Picture 2" descr="F:\DCIM\100PHOTO\SAM_29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Ищем на носу кружочек. Нажимаем на звоночек. Девять раз вращаем влево – выгоняем вирус смело. Девять раз вращаем вправо – удирает вирус , браво.</a:t>
            </a:r>
            <a:endParaRPr lang="ru-RU" sz="2000" dirty="0"/>
          </a:p>
        </p:txBody>
      </p:sp>
      <p:pic>
        <p:nvPicPr>
          <p:cNvPr id="2050" name="Picture 2" descr="F:\DCIM\100PHOTO\SAM_29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Ищем на бровях кружочек. Нажимаем на звоночек. Девять раз вращаем влево – выгоняем вирус смело. Девять раз вращаем вправо – удирает вирус , браво.</a:t>
            </a:r>
            <a:endParaRPr lang="ru-RU" sz="2000" dirty="0"/>
          </a:p>
        </p:txBody>
      </p:sp>
      <p:pic>
        <p:nvPicPr>
          <p:cNvPr id="1026" name="Picture 2" descr="F:\DCIM\100PHOTO\SAM_29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А еще мы чистим зубы. Присоединяйтесь к нам!</a:t>
            </a:r>
            <a:endParaRPr lang="ru-RU" sz="3200" dirty="0"/>
          </a:p>
        </p:txBody>
      </p:sp>
      <p:pic>
        <p:nvPicPr>
          <p:cNvPr id="1026" name="Picture 2" descr="F:\DCIM\100PHOTO\SAM_29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ежевые кирпичи">
  <a:themeElements>
    <a:clrScheme name="Тема Office 1">
      <a:dk1>
        <a:srgbClr val="000000"/>
      </a:dk1>
      <a:lt1>
        <a:srgbClr val="FAF0E6"/>
      </a:lt1>
      <a:dk2>
        <a:srgbClr val="000000"/>
      </a:dk2>
      <a:lt2>
        <a:srgbClr val="8C8C8C"/>
      </a:lt2>
      <a:accent1>
        <a:srgbClr val="E9BD91"/>
      </a:accent1>
      <a:accent2>
        <a:srgbClr val="CE9A63"/>
      </a:accent2>
      <a:accent3>
        <a:srgbClr val="FCF6F0"/>
      </a:accent3>
      <a:accent4>
        <a:srgbClr val="000000"/>
      </a:accent4>
      <a:accent5>
        <a:srgbClr val="F2DBC7"/>
      </a:accent5>
      <a:accent6>
        <a:srgbClr val="BA8B59"/>
      </a:accent6>
      <a:hlink>
        <a:srgbClr val="AD6521"/>
      </a:hlink>
      <a:folHlink>
        <a:srgbClr val="6B4D29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CF6F0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CF6F0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FFFFF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FFFFF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бежевые кирпичи</Template>
  <TotalTime>47</TotalTime>
  <Words>287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бежевые кирпичи</vt:lpstr>
      <vt:lpstr>Мы умеем делать так!</vt:lpstr>
      <vt:lpstr>Растираем ладони</vt:lpstr>
      <vt:lpstr>Пальчики</vt:lpstr>
      <vt:lpstr>Точилка</vt:lpstr>
      <vt:lpstr>Элементы точечного массажа</vt:lpstr>
      <vt:lpstr>Ищем на руке кружочек. Нажимаем на звоночек. Девять раз вращаем влево – выгоняем вирус смело. Девять раз вращаем вправо – удирает вирус , браво. </vt:lpstr>
      <vt:lpstr>Ищем на носу кружочек. Нажимаем на звоночек. Девять раз вращаем влево – выгоняем вирус смело. Девять раз вращаем вправо – удирает вирус , браво.</vt:lpstr>
      <vt:lpstr>Ищем на бровях кружочек. Нажимаем на звоночек. Девять раз вращаем влево – выгоняем вирус смело. Девять раз вращаем вправо – удирает вирус , браво.</vt:lpstr>
      <vt:lpstr>А еще мы чистим зубы. Присоединяйтесь к нам!</vt:lpstr>
      <vt:lpstr>Это очень полезно для здоровья зубов и профилактики заболеваний горла.</vt:lpstr>
      <vt:lpstr>Все это помогает нам быстро включиться в работу, повысить настроение, развивать мелкую моторику.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умеем делать так!</dc:title>
  <dc:creator>!</dc:creator>
  <cp:lastModifiedBy>!</cp:lastModifiedBy>
  <cp:revision>7</cp:revision>
  <dcterms:created xsi:type="dcterms:W3CDTF">2018-04-18T07:19:03Z</dcterms:created>
  <dcterms:modified xsi:type="dcterms:W3CDTF">2018-04-18T09:20:44Z</dcterms:modified>
</cp:coreProperties>
</file>