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E20A5CB-5007-4E8C-91EE-4393551137DC}">
  <a:tblStyle styleId="{7E20A5CB-5007-4E8C-91EE-4393551137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5" d="100"/>
          <a:sy n="85" d="100"/>
        </p:scale>
        <p:origin x="-82" y="-3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787975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f9623c5f8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f9623c5f8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f9623c5f8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7f9623c5f8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7f9623c5f8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7f9623c5f8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7f9623c5f8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7f9623c5f8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f9623c5f8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f9623c5f8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7f9623c5f8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7f9623c5f8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7f9623c5f8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7f9623c5f8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f9623c5f8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f9623c5f8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7f9623c5f8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7f9623c5f8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vUFjbSXeM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mallbay.ru/artrussia/bilibin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ramota.ru/slovari/dic/?game=x&amp;all=x&amp;word=%EA%F3%F8%E0%E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325" y="0"/>
            <a:ext cx="2525424" cy="396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8118" y="231000"/>
            <a:ext cx="2232212" cy="35500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1362625" y="4061975"/>
            <a:ext cx="2525400" cy="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“Гвидон и царица”</a:t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5439200" y="4061975"/>
            <a:ext cx="27879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Билибин И.Я.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тебе необходимо составить описание картины</a:t>
            </a:r>
            <a:endParaRPr/>
          </a:p>
        </p:txBody>
      </p:sp>
      <p:sp>
        <p:nvSpPr>
          <p:cNvPr id="136" name="Google Shape;136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Пользуясь планом, напиши сочинение. Можешь напечатать его тут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/>
              <a:t>или</a:t>
            </a: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запиши на диктофон (устное описание), отправь отдельным файлом (запись, поделиться, гуглкласс, прикрепить к заданию, выбери это задание - отправить)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524200" y="353350"/>
            <a:ext cx="8308200" cy="44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45494E"/>
                </a:solidFill>
                <a:highlight>
                  <a:srgbClr val="FFFFFF"/>
                </a:highlight>
              </a:rPr>
              <a:t>Прочитай информацию об И.Я. Билибине  в учебнике см.стр. 79 </a:t>
            </a:r>
            <a:r>
              <a:rPr lang="ru" sz="2400">
                <a:solidFill>
                  <a:srgbClr val="45494E"/>
                </a:solidFill>
                <a:highlight>
                  <a:srgbClr val="FFFFFF"/>
                </a:highlight>
              </a:rPr>
              <a:t>или</a:t>
            </a:r>
            <a:r>
              <a:rPr lang="ru">
                <a:solidFill>
                  <a:srgbClr val="45494E"/>
                </a:solidFill>
                <a:highlight>
                  <a:srgbClr val="FFFFFF"/>
                </a:highlight>
              </a:rPr>
              <a:t> ниже</a:t>
            </a:r>
            <a:endParaRPr>
              <a:solidFill>
                <a:srgbClr val="45494E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45494E"/>
                </a:solidFill>
                <a:highlight>
                  <a:srgbClr val="FFFFFF"/>
                </a:highlight>
              </a:rPr>
              <a:t>Родился Билибин 4 августа 1876 в имении Тарховка близ Петербурга. Выходец из старинного купеческого рода.</a:t>
            </a:r>
            <a:endParaRPr>
              <a:solidFill>
                <a:srgbClr val="45494E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45494E"/>
                </a:solidFill>
                <a:highlight>
                  <a:srgbClr val="FFFFFF"/>
                </a:highlight>
              </a:rPr>
              <a:t>Иллюстрируя с 1899 года сказки и былины («Василиса прекрасная», «Сестра Аленушка и братец Иванушка», «Финист Ясный Сокол» и другие, пушкинские сказки о царе Салтане и Золотом петушке), художник создал в технике рисунка тушью, подцвеченного акварелью, свой «билибинский стиль» книжного дизайна, основанный на мотивах народных вышивок, лубка, резьбы по дереву, древнерусской миниатюры.</a:t>
            </a:r>
            <a:endParaRPr>
              <a:solidFill>
                <a:srgbClr val="45494E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посмотри ролик </a:t>
            </a:r>
            <a:endParaRPr/>
          </a:p>
        </p:txBody>
      </p:sp>
      <p:pic>
        <p:nvPicPr>
          <p:cNvPr id="68" name="Google Shape;68;p15" descr="Иллюстрации, картины и рисунки русского художника Ивана Билибина. Иллюстрации к русским народным сказкам и поэмам Александра Сергеевича Пушкина. Paintings, illustrations and pictures by Ivan Bilibin." title="Иван Билибин Картины Иллюстрации Ivan Bilibin HD Illustration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3950" y="1017725"/>
            <a:ext cx="5743724" cy="379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45494E"/>
                </a:solidFill>
                <a:highlight>
                  <a:srgbClr val="FFFFFF"/>
                </a:highlight>
              </a:rPr>
              <a:t>Более подробно познакомиться с творчеством Билибина и посмотреть его работы можно, пройдя по ссылке</a:t>
            </a:r>
            <a:endParaRPr sz="1650">
              <a:solidFill>
                <a:srgbClr val="45494E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5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Билибин Картины биография Bilibin Ivan</a:t>
            </a:r>
            <a:endParaRPr sz="1350" u="sng">
              <a:solidFill>
                <a:srgbClr val="E6A42F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45494E"/>
                </a:solidFill>
                <a:highlight>
                  <a:srgbClr val="FFFFFF"/>
                </a:highlight>
              </a:rPr>
              <a:t>данная информация поможет тебе ответить на следующие вопросы</a:t>
            </a:r>
            <a:endParaRPr sz="1650">
              <a:solidFill>
                <a:srgbClr val="45494E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угадай название сказки впиши его в поле ниже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249100" y="4284675"/>
            <a:ext cx="8583000" cy="7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поле для ответа </a:t>
            </a:r>
            <a:r>
              <a:rPr lang="ru">
                <a:solidFill>
                  <a:srgbClr val="1155CC"/>
                </a:solidFill>
              </a:rPr>
              <a:t>ПИШИ СИНИМ ЦВЕТОМ</a:t>
            </a:r>
            <a:endParaRPr>
              <a:solidFill>
                <a:srgbClr val="1155CC"/>
              </a:solidFill>
            </a:endParaRPr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3688" y="1524000"/>
            <a:ext cx="6492501" cy="2587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xfrm>
            <a:off x="786200" y="379525"/>
            <a:ext cx="2895000" cy="179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угадай название сказки впиши его в поле ниже</a:t>
            </a:r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196700" y="2778150"/>
            <a:ext cx="4855200" cy="179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поле для ответа </a:t>
            </a:r>
            <a:r>
              <a:rPr lang="ru">
                <a:solidFill>
                  <a:srgbClr val="1155CC"/>
                </a:solidFill>
              </a:rPr>
              <a:t>ПИШИ СИНИМ ЦВЕТОМ</a:t>
            </a:r>
            <a:endParaRPr>
              <a:solidFill>
                <a:srgbClr val="1155CC"/>
              </a:solidFill>
            </a:endParaRPr>
          </a:p>
        </p:txBody>
      </p:sp>
      <p:pic>
        <p:nvPicPr>
          <p:cNvPr id="87" name="Google Shape;87;p1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9177" y="313765"/>
            <a:ext cx="3397624" cy="4312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угадай название сказки впиши его в поле ниже</a:t>
            </a:r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157400" y="1533625"/>
            <a:ext cx="4558800" cy="254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поле для ответа </a:t>
            </a:r>
            <a:r>
              <a:rPr lang="ru">
                <a:solidFill>
                  <a:srgbClr val="1155CC"/>
                </a:solidFill>
              </a:rPr>
              <a:t>ПИШИ СИНИМ ЦВЕТОМ</a:t>
            </a:r>
            <a:endParaRPr>
              <a:solidFill>
                <a:srgbClr val="1155CC"/>
              </a:solidFill>
            </a:endParaRPr>
          </a:p>
        </p:txBody>
      </p:sp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9500" y="946200"/>
            <a:ext cx="3961076" cy="3679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412675" y="1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00" b="1">
                <a:solidFill>
                  <a:srgbClr val="E28224"/>
                </a:solidFill>
                <a:highlight>
                  <a:srgbClr val="FFFFFF"/>
                </a:highlight>
              </a:rPr>
              <a:t>Приступим к выполнению упр.578</a:t>
            </a:r>
            <a:endParaRPr sz="1500" b="1">
              <a:solidFill>
                <a:srgbClr val="E28224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00" b="1">
                <a:solidFill>
                  <a:srgbClr val="E28224"/>
                </a:solidFill>
                <a:highlight>
                  <a:srgbClr val="FFFFFF"/>
                </a:highlight>
              </a:rPr>
              <a:t>При описании картины ты МОЖЕШЬ по желанию пользоваться подсказками:</a:t>
            </a:r>
            <a:endParaRPr sz="1500" b="1">
              <a:solidFill>
                <a:srgbClr val="E28224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25" name="Google Shape;125;p24"/>
          <p:cNvGraphicFramePr/>
          <p:nvPr/>
        </p:nvGraphicFramePr>
        <p:xfrm>
          <a:off x="201950" y="729525"/>
          <a:ext cx="8942050" cy="4496024"/>
        </p:xfrm>
        <a:graphic>
          <a:graphicData uri="http://schemas.openxmlformats.org/drawingml/2006/table">
            <a:tbl>
              <a:tblPr>
                <a:noFill/>
                <a:tableStyleId>{7E20A5CB-5007-4E8C-91EE-4393551137DC}</a:tableStyleId>
              </a:tblPr>
              <a:tblGrid>
                <a:gridCol w="2846600"/>
                <a:gridCol w="6095450"/>
              </a:tblGrid>
              <a:tr h="851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В самом начале назови автора. скажи несколько фраз о нем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0" marR="95250" marT="95250" marB="95250">
                    <a:lnL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Иван Яковлевич Билибин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художник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разные картины, по сюжетам. ...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0" marR="95250" marT="95250" marB="95250">
                    <a:lnL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97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Назови картину. Скажи,  к какому произведению и какого автора она написана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 b="1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Какой эпизод изобразил художник</a:t>
                      </a:r>
                      <a:endParaRPr sz="1350" b="1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0" marR="95250" marT="95250" marB="95250">
                    <a:lnL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Одной из известных картин Ивана Билибина является…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Посвящена сказке (автор, название)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Художник изобразил / проиллюстрировал/ эпизод…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0" marR="95250" marT="95250" marB="95250">
                    <a:lnL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008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Кто изображен на картине?</a:t>
                      </a:r>
                      <a:endParaRPr/>
                    </a:p>
                  </a:txBody>
                  <a:tcPr marL="91425" marR="91425" marT="91425" marB="91425"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с холма смотрят на город.../    На картине изображены…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Гвидон - славный и могучий богатырь, князь сын Салтана. Гвидон стоит, устремив взгляд …Царица - его мать, жена Салтана….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Старинные костюмы (ОПИШИ!);  нарядный кафтан , соболья шапка,  синий </a:t>
                      </a:r>
                      <a:r>
                        <a:rPr lang="ru" sz="1350" u="sng">
                          <a:solidFill>
                            <a:srgbClr val="E6A42F"/>
                          </a:solidFill>
                          <a:highlight>
                            <a:srgbClr val="FFFFFF"/>
                          </a:highlight>
                          <a:hlinkClick r:id="rId3"/>
                        </a:rPr>
                        <a:t>кушак</a:t>
                      </a: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,узорчатый платок, золотые узоры, шапка, оттороченная мехом, сарафан, надетый поверх традиционной белой рубахи.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Google Shape;130;p25"/>
          <p:cNvGraphicFramePr/>
          <p:nvPr/>
        </p:nvGraphicFramePr>
        <p:xfrm>
          <a:off x="332750" y="182425"/>
          <a:ext cx="8627000" cy="4760175"/>
        </p:xfrm>
        <a:graphic>
          <a:graphicData uri="http://schemas.openxmlformats.org/drawingml/2006/table">
            <a:tbl>
              <a:tblPr>
                <a:noFill/>
                <a:tableStyleId>{7E20A5CB-5007-4E8C-91EE-4393551137DC}</a:tableStyleId>
              </a:tblPr>
              <a:tblGrid>
                <a:gridCol w="4313500"/>
                <a:gridCol w="4313500"/>
              </a:tblGrid>
              <a:tr h="3113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Удивительный роскошный город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0" marR="95250" marT="95250" marB="95250">
                    <a:lnL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яркие тона сказочные растения, райский сад, белые стены, купола церквей, монастыри, царские палаты, на усеянном цветами холме сочная трава, белые ромашки, голубое небо, яркие краски,…… (какие?) отттенки  – всё символизирует что…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0" marR="95250" marT="95250" marB="95250">
                    <a:lnL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6467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Общие фразы, которые тебе помогут вызазить свое отношение к картине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0" marR="95250" marT="95250" marB="95250">
                    <a:lnL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приковывают внимание,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погружает в неповторимую атмосферу 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" sz="1350">
                          <a:solidFill>
                            <a:srgbClr val="45484E"/>
                          </a:solidFill>
                          <a:highlight>
                            <a:srgbClr val="FFFFFF"/>
                          </a:highlight>
                        </a:rPr>
                        <a:t>чудного города, захватывают вообр</a:t>
                      </a:r>
                      <a:endParaRPr sz="1350">
                        <a:solidFill>
                          <a:srgbClr val="45484E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0" marR="95250" marT="95250" marB="95250">
                    <a:lnL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475" cap="flat" cmpd="sng">
                      <a:solidFill>
                        <a:srgbClr val="DDDDD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437</Words>
  <Application>Microsoft Office PowerPoint</Application>
  <PresentationFormat>Экран (16:9)</PresentationFormat>
  <Paragraphs>43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Simple Light</vt:lpstr>
      <vt:lpstr>Презентация PowerPoint</vt:lpstr>
      <vt:lpstr>Презентация PowerPoint</vt:lpstr>
      <vt:lpstr>посмотри ролик </vt:lpstr>
      <vt:lpstr>Презентация PowerPoint</vt:lpstr>
      <vt:lpstr>угадай название сказки впиши его в поле ниже</vt:lpstr>
      <vt:lpstr>угадай название сказки впиши его в поле ниже</vt:lpstr>
      <vt:lpstr>угадай название сказки впиши его в поле ниже</vt:lpstr>
      <vt:lpstr>Приступим к выполнению упр.578 При описании картины ты МОЖЕШЬ по желанию пользоваться подсказками: </vt:lpstr>
      <vt:lpstr>Презентация PowerPoint</vt:lpstr>
      <vt:lpstr>тебе необходимо составить описание картины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Ученик</cp:lastModifiedBy>
  <cp:revision>6</cp:revision>
  <dcterms:modified xsi:type="dcterms:W3CDTF">2020-05-25T08:26:24Z</dcterms:modified>
</cp:coreProperties>
</file>