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0" r:id="rId4"/>
    <p:sldId id="261" r:id="rId5"/>
    <p:sldId id="265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8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5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0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6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13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1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8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4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4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0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58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2A85C-DC0E-4F19-8634-CA6023D442CB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41F0B-F7AF-4666-9A73-E11E26DC43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764703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МБДОУ «ЦРР – детский сад № 123»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резентация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564903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«Овощи»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16661" y="4761147"/>
            <a:ext cx="3599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Сорокина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Н.А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6093295"/>
            <a:ext cx="224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город Воронеж</a:t>
            </a:r>
          </a:p>
        </p:txBody>
      </p:sp>
    </p:spTree>
    <p:extLst>
      <p:ext uri="{BB962C8B-B14F-4D97-AF65-F5344CB8AC3E}">
        <p14:creationId xmlns:p14="http://schemas.microsoft.com/office/powerpoint/2010/main" val="119466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5594" y="1898540"/>
            <a:ext cx="3936892" cy="288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ru-RU" sz="2800" b="1" kern="0" dirty="0" smtClean="0">
                <a:solidFill>
                  <a:schemeClr val="tx2"/>
                </a:solidFill>
                <a:latin typeface="Times New Roman"/>
              </a:rPr>
              <a:t>Есть у нас огород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Там капуста растёт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Вот такой ширины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Вот такой вышины.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Times New Roman"/>
            </a:endParaRPr>
          </a:p>
        </p:txBody>
      </p:sp>
      <p:pic>
        <p:nvPicPr>
          <p:cNvPr id="2052" name="Picture 4" descr="https://www.doctors.am/uploads/images/contents/cec7d018ed612b98ab43fb14ef20f7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5" b="100000" l="0" r="100000">
                        <a14:backgroundMark x1="11669" y1="23850" x2="11669" y2="238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3700637" cy="322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0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637740"/>
            <a:ext cx="493204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Есть у нас огород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Там своя морковь растёт.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Ты,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 морковь,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не зевай,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ru-RU" sz="2400" b="1" kern="0" dirty="0" smtClean="0">
                <a:solidFill>
                  <a:schemeClr val="tx2"/>
                </a:solidFill>
                <a:latin typeface="Times New Roman"/>
              </a:rPr>
              <a:t>Да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</a:rPr>
              <a:t> в корзинку полезай.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Times New Roman"/>
            </a:endParaRPr>
          </a:p>
        </p:txBody>
      </p:sp>
      <p:pic>
        <p:nvPicPr>
          <p:cNvPr id="4100" name="Picture 4" descr="https://cdn-images-1.medium.com/max/1200/1*kLBDrw0VmT1yDAZLAsd_ag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69413" y1="51986" x2="69413" y2="51986"/>
                        <a14:backgroundMark x1="65503" y1="50604" x2="65503" y2="50604"/>
                        <a14:backgroundMark x1="63687" y1="46805" x2="63687" y2="46805"/>
                        <a14:backgroundMark x1="82263" y1="48705" x2="82263" y2="48705"/>
                        <a14:backgroundMark x1="72765" y1="45078" x2="72765" y2="45078"/>
                        <a14:backgroundMark x1="77235" y1="14853" x2="77235" y2="14853"/>
                        <a14:backgroundMark x1="62151" y1="6045" x2="62151" y2="6045"/>
                        <a14:backgroundMark x1="60754" y1="16408" x2="60754" y2="16408"/>
                        <a14:backgroundMark x1="48603" y1="30915" x2="48603" y2="30915"/>
                        <a14:backgroundMark x1="43296" y1="43869" x2="43296" y2="43869"/>
                        <a14:backgroundMark x1="41061" y1="79447" x2="41061" y2="79447"/>
                        <a14:backgroundMark x1="41341" y1="76511" x2="41341" y2="76511"/>
                        <a14:backgroundMark x1="24302" y1="83247" x2="24302" y2="83247"/>
                        <a14:backgroundMark x1="80866" y1="39724" x2="80866" y2="39724"/>
                        <a14:backgroundMark x1="74721" y1="38687" x2="74721" y2="38687"/>
                        <a14:backgroundMark x1="87709" y1="18653" x2="87709" y2="18653"/>
                        <a14:backgroundMark x1="85056" y1="21934" x2="85056" y2="219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2452422"/>
            <a:ext cx="4425990" cy="357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09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096018"/>
            <a:ext cx="516632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Есть у нас огород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Там картошка, лук растёт.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Ну-ка, братцы, не зевайте,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Да в корзинку полезайте.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5124" name="Picture 4" descr="https://sm-news.ru/wp-content/uploads/2020/03/03/ekzema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88" l="0" r="100000">
                        <a14:backgroundMark x1="15313" y1="19685" x2="15313" y2="19685"/>
                        <a14:backgroundMark x1="50254" y1="37458" x2="50254" y2="37458"/>
                        <a14:backgroundMark x1="47462" y1="39483" x2="47462" y2="394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5319"/>
            <a:ext cx="4079976" cy="306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hozvo.ru/photos/storage/bitrix/upload/medialibrary/1ea/luk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498">
                        <a14:backgroundMark x1="16388" y1="19928" x2="16388" y2="19928"/>
                        <a14:backgroundMark x1="67224" y1="34964" x2="67224" y2="34964"/>
                        <a14:backgroundMark x1="67559" y1="38425" x2="67559" y2="384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3505319"/>
            <a:ext cx="1832501" cy="256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612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700808"/>
            <a:ext cx="4572000" cy="20744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Есть у нас огород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Помидор там растёт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Вот такой ширины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/>
                <a:ea typeface="+mn-ea"/>
                <a:cs typeface="+mn-cs"/>
              </a:rPr>
              <a:t>Вот такой вышины.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8196" name="Picture 4" descr="https://fabrikacvetov.ru/uploads/product/200/238/tomatoes_dvorcovii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98667" l="0" r="100000">
                        <a14:backgroundMark x1="70607" y1="15667" x2="70607" y2="15667"/>
                        <a14:backgroundMark x1="68690" y1="81000" x2="68690" y2="81000"/>
                        <a14:backgroundMark x1="63259" y1="79000" x2="63259" y2="79000"/>
                        <a14:backgroundMark x1="60703" y1="77333" x2="60703" y2="77333"/>
                        <a14:backgroundMark x1="59425" y1="85333" x2="59425" y2="85333"/>
                        <a14:backgroundMark x1="51118" y1="90000" x2="51118" y2="90000"/>
                        <a14:backgroundMark x1="42492" y1="94000" x2="42492" y2="94000"/>
                        <a14:backgroundMark x1="21725" y1="90667" x2="21725" y2="9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7536" y="2627447"/>
            <a:ext cx="2987824" cy="286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21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7653" y="1813173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Georgia" panose="02040502050405020303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11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97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18</cp:revision>
  <dcterms:created xsi:type="dcterms:W3CDTF">2020-05-21T16:53:21Z</dcterms:created>
  <dcterms:modified xsi:type="dcterms:W3CDTF">2020-05-25T16:39:16Z</dcterms:modified>
</cp:coreProperties>
</file>