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7" r:id="rId2"/>
    <p:sldId id="257" r:id="rId3"/>
    <p:sldId id="294" r:id="rId4"/>
    <p:sldId id="278" r:id="rId5"/>
    <p:sldId id="29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21" autoAdjust="0"/>
    <p:restoredTop sz="98944" autoAdjust="0"/>
  </p:normalViewPr>
  <p:slideViewPr>
    <p:cSldViewPr>
      <p:cViewPr>
        <p:scale>
          <a:sx n="77" d="100"/>
          <a:sy n="77" d="100"/>
        </p:scale>
        <p:origin x="-117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86EC5-1708-44D1-9319-8E229AF749B8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2B0D8-4BB2-4658-A7D8-A21B5A7A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2954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Путешествие в космос</a:t>
            </a:r>
            <a:r>
              <a:rPr lang="ru-RU" sz="8000" b="1" i="1" dirty="0" smtClean="0">
                <a:solidFill>
                  <a:schemeClr val="bg1"/>
                </a:solidFill>
              </a:rPr>
              <a:t/>
            </a:r>
            <a:br>
              <a:rPr lang="ru-RU" sz="8000" b="1" i="1" dirty="0" smtClean="0">
                <a:solidFill>
                  <a:schemeClr val="bg1"/>
                </a:solidFill>
              </a:rPr>
            </a:b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6781800" cy="1752600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Подготовила: </a:t>
            </a:r>
          </a:p>
          <a:p>
            <a:pPr algn="l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Воспитатель </a:t>
            </a:r>
          </a:p>
          <a:p>
            <a:pPr algn="l">
              <a:lnSpc>
                <a:spcPct val="90000"/>
              </a:lnSpc>
              <a:defRPr/>
            </a:pPr>
            <a:r>
              <a:rPr lang="en-US" sz="2400" b="1" i="1" dirty="0" smtClean="0">
                <a:solidFill>
                  <a:schemeClr val="bg1"/>
                </a:solidFill>
                <a:cs typeface="Times New Roman" pitchFamily="18" charset="0"/>
              </a:rPr>
              <a:t>I </a:t>
            </a: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 квалификационной</a:t>
            </a:r>
          </a:p>
          <a:p>
            <a:pPr algn="l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категории</a:t>
            </a:r>
          </a:p>
          <a:p>
            <a:pPr algn="l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Васильева Татьяна </a:t>
            </a:r>
          </a:p>
          <a:p>
            <a:pPr algn="l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Иннокентьевна</a:t>
            </a:r>
          </a:p>
          <a:p>
            <a:endParaRPr lang="ru-RU" dirty="0"/>
          </a:p>
        </p:txBody>
      </p:sp>
      <p:sp>
        <p:nvSpPr>
          <p:cNvPr id="4" name="4-конечная звезда 3"/>
          <p:cNvSpPr/>
          <p:nvPr/>
        </p:nvSpPr>
        <p:spPr>
          <a:xfrm>
            <a:off x="8077200" y="304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7848600" y="53340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2286000" y="5562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7543800" y="16002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304800" y="2819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533400" y="5562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685800" y="15240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152400" y="304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5715000" y="1752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2895600" y="1828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7924800" y="26670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tnu.podelise.ru/pars_docs/refs/375/374684/374684_html_2ec61758.pn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657600"/>
            <a:ext cx="3581400" cy="264985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1143000" y="381000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Муниципальное бюджетное дошкольное образовательное учреждение «Умка»</a:t>
            </a:r>
            <a:b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400" b="1" i="1" dirty="0" err="1" smtClean="0">
                <a:solidFill>
                  <a:schemeClr val="bg1"/>
                </a:solidFill>
                <a:cs typeface="Times New Roman" pitchFamily="18" charset="0"/>
              </a:rPr>
              <a:t>Мотыгинского</a:t>
            </a: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 района, Красноярского края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19" name="4-конечная звезда 18"/>
          <p:cNvSpPr/>
          <p:nvPr/>
        </p:nvSpPr>
        <p:spPr>
          <a:xfrm>
            <a:off x="2438400" y="35052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>
            <a:off x="7467600" y="4038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Рассматривание иллюстраций на тему «Космос»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48400"/>
            <a:ext cx="685800" cy="76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1\Desktop\Фото с медв\Дети космос 04.17г\Photo1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8382000" cy="4724400"/>
          </a:xfrm>
          <a:prstGeom prst="rect">
            <a:avLst/>
          </a:prstGeom>
          <a:noFill/>
        </p:spPr>
      </p:pic>
      <p:sp>
        <p:nvSpPr>
          <p:cNvPr id="6" name="4-конечная звезда 5"/>
          <p:cNvSpPr/>
          <p:nvPr/>
        </p:nvSpPr>
        <p:spPr>
          <a:xfrm>
            <a:off x="0" y="228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8229600" y="304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1905000" y="762000"/>
            <a:ext cx="838200" cy="6858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7696200" y="762000"/>
            <a:ext cx="762000" cy="6858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685800" y="685800"/>
            <a:ext cx="762000" cy="762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/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Непосредственно образовательная деятельность: аппликация </a:t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«Летят ракеты в космос»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080444"/>
            <a:ext cx="914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C:\Users\1\Desktop\Фото с медв\Дети космос 04.17г\Photo137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676400"/>
            <a:ext cx="381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1\Desktop\Фото с медв\Дети космос 04.17г\Photo14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76400"/>
            <a:ext cx="4648200" cy="4800600"/>
          </a:xfrm>
          <a:prstGeom prst="rect">
            <a:avLst/>
          </a:prstGeom>
          <a:noFill/>
        </p:spPr>
      </p:pic>
      <p:sp>
        <p:nvSpPr>
          <p:cNvPr id="6" name="4-конечная звезда 5"/>
          <p:cNvSpPr/>
          <p:nvPr/>
        </p:nvSpPr>
        <p:spPr>
          <a:xfrm>
            <a:off x="228600" y="152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8229600" y="685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391400" y="533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1143000" y="685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8077200" y="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Дети строят ракеты из строительного материала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49427" y="852616"/>
            <a:ext cx="914400" cy="914400"/>
          </a:xfrm>
          <a:prstGeom prst="star4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696200" y="304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Фото с медв\Дети космос 04.17г\Photo169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4419600" cy="4876800"/>
          </a:xfrm>
          <a:prstGeom prst="rect">
            <a:avLst/>
          </a:prstGeom>
          <a:noFill/>
        </p:spPr>
      </p:pic>
      <p:sp>
        <p:nvSpPr>
          <p:cNvPr id="9" name="4-конечная звезда 8"/>
          <p:cNvSpPr/>
          <p:nvPr/>
        </p:nvSpPr>
        <p:spPr>
          <a:xfrm>
            <a:off x="8229600" y="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8153400" y="838200"/>
            <a:ext cx="7620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304800" y="152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Users\1\Desktop\Фото с медв\04.17г.космос\Photo1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828800"/>
            <a:ext cx="4191000" cy="4876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6600" b="1" i="1" dirty="0" smtClean="0">
                <a:solidFill>
                  <a:schemeClr val="bg1"/>
                </a:solidFill>
                <a:cs typeface="Times New Roman" pitchFamily="18" charset="0"/>
              </a:rPr>
              <a:t>Спасибо за внимание! </a:t>
            </a:r>
            <a:r>
              <a:rPr lang="ru-RU" sz="6600" b="1" i="1" dirty="0" smtClean="0">
                <a:solidFill>
                  <a:schemeClr val="bg1"/>
                </a:solidFill>
              </a:rPr>
              <a:t/>
            </a:r>
            <a:br>
              <a:rPr lang="ru-RU" sz="6600" b="1" i="1" dirty="0" smtClean="0">
                <a:solidFill>
                  <a:schemeClr val="bg1"/>
                </a:solidFill>
              </a:rPr>
            </a:br>
            <a:endParaRPr lang="ru-RU" sz="6600" dirty="0"/>
          </a:p>
        </p:txBody>
      </p:sp>
      <p:sp>
        <p:nvSpPr>
          <p:cNvPr id="5" name="4-конечная звезда 4"/>
          <p:cNvSpPr/>
          <p:nvPr/>
        </p:nvSpPr>
        <p:spPr>
          <a:xfrm>
            <a:off x="1219200" y="533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152400" y="3200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848600" y="1295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8077200" y="3200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8001000" y="228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304800" y="5562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7848600" y="5486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4-конечная звезда 17"/>
          <p:cNvSpPr/>
          <p:nvPr/>
        </p:nvSpPr>
        <p:spPr>
          <a:xfrm>
            <a:off x="4038600" y="56388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4-конечная звезда 23"/>
          <p:cNvSpPr/>
          <p:nvPr/>
        </p:nvSpPr>
        <p:spPr>
          <a:xfrm>
            <a:off x="152400" y="2286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>
            <a:off x="7010400" y="5334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http://i.deti-svet.ru/u/pic/8a/17b9a4e5e711e5b42696e04e98a50a/-/%D0%BA%D0%BE%D1%81%D0%BC%D0%BE%D1%81%20%D0%BA%D0%BE%D0%BD%D0%BA%D1%83%D1%80%D1%81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68580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838200" y="1600201"/>
            <a:ext cx="533400" cy="304799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23" name="4-конечная звезда 22"/>
          <p:cNvSpPr/>
          <p:nvPr/>
        </p:nvSpPr>
        <p:spPr>
          <a:xfrm>
            <a:off x="457200" y="11430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30</Words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  Путешествие в космос </vt:lpstr>
      <vt:lpstr>Рассматривание иллюстраций на тему «Космос» </vt:lpstr>
      <vt:lpstr> Непосредственно образовательная деятельность: аппликация  «Летят ракеты в космос» </vt:lpstr>
      <vt:lpstr>Дети строят ракеты из строительного материала</vt:lpstr>
      <vt:lpstr> 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188</cp:revision>
  <dcterms:created xsi:type="dcterms:W3CDTF">2015-02-24T17:26:40Z</dcterms:created>
  <dcterms:modified xsi:type="dcterms:W3CDTF">2020-05-25T06:44:36Z</dcterms:modified>
</cp:coreProperties>
</file>