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76" r:id="rId3"/>
    <p:sldId id="257" r:id="rId4"/>
    <p:sldId id="258" r:id="rId5"/>
    <p:sldId id="259" r:id="rId6"/>
    <p:sldId id="281" r:id="rId7"/>
    <p:sldId id="260" r:id="rId8"/>
    <p:sldId id="261" r:id="rId9"/>
    <p:sldId id="274" r:id="rId10"/>
    <p:sldId id="278" r:id="rId11"/>
    <p:sldId id="266" r:id="rId12"/>
    <p:sldId id="280" r:id="rId13"/>
    <p:sldId id="279" r:id="rId14"/>
    <p:sldId id="275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90117" autoAdjust="0"/>
  </p:normalViewPr>
  <p:slideViewPr>
    <p:cSldViewPr>
      <p:cViewPr varScale="1">
        <p:scale>
          <a:sx n="118" d="100"/>
          <a:sy n="118" d="100"/>
        </p:scale>
        <p:origin x="14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00D16-2C96-4E02-8FF8-14C62B9ED282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9A1F1-84C3-4DEB-A085-B03A9656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558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</a:rPr>
              <a:t>Строительство города началось с крепости. Крепость заложили в день святых Петра и Павла- 27 мая 1703 года этот день и считается днем рождения Петербурга. В крепости в честь святых построили собор, и стала она называться Петропавловской. Сейчас в крепости расположен музей истории города.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1"/>
                </a:solidFill>
              </a:rPr>
              <a:t>Санкт-Петербург находится на реке Неве. Нева вытекает из Ладожского озера и впадает в Финский залив Балтийского моря.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Основателем нашего города был царь Пётр Первый- ему воздвигнут памятник"Медный всадник"который является одним из символов Санкт-Петербурга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1"/>
                </a:solidFill>
              </a:rPr>
              <a:t>Дворцовая площадь - одна из красивейших площадей в мире. На площади друг напротив друга стоят два здания: Зимний дворец и Главный штаб.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1"/>
                </a:solidFill>
              </a:rPr>
              <a:t>Главная улица города называется Невский проспект.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1"/>
                </a:solidFill>
              </a:rPr>
              <a:t>У Адмиралтейства красивый золотой шпиль. На самом верху этого шпиля есть кораблик. Этот кораблик тоже символ нашего города.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Васильевском острове, на берегу Невы, находится Зоологический музей. Там можно увидеть зверей, рыб, птиц, насекомых, даже тех, которые теперь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исчезли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Наш зоопарк - один из старейших зоопарков России. Эмблема зоопарка - белый медведь.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Один из самых маленьких памятников в Санкт-Петербурге </a:t>
            </a:r>
            <a:r>
              <a:rPr lang="ru-RU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памятник "Чижику-Пыжику« Если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загадать желание и бросить монетку на постамент Чижика так, чтобы она там удержалась, то желание сбудется.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9A1F1-84C3-4DEB-A085-B03A9656BA0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637080-6B0E-4BF3-BDB5-97C6B560B365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627DD1-6E12-42D5-B944-7E1F138425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25804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Путешествие по Санкт-Петербургу</a:t>
            </a:r>
            <a:endParaRPr lang="ru-RU" sz="48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4876800"/>
          </a:xfrm>
          <a:prstGeom prst="rect">
            <a:avLst/>
          </a:prstGeom>
        </p:spPr>
      </p:pic>
      <p:pic>
        <p:nvPicPr>
          <p:cNvPr id="6" name="gim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35800" y="4784725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0"/>
            <a:ext cx="9691023" cy="72607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4712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Васильевский остров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29"/>
            <a:ext cx="9144000" cy="68437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305800" cy="924712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Зоологический музей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AutoShape 4" descr="http://proxy.whoisaaronbrown.com/proxy/http:/www.kudatotam.ru/upload/1/2337_0_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http://proxy.whoisaaronbrown.com/proxy/http:/www.kudatotam.ru/upload/1/2337_0_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://proxy.whoisaaronbrown.com/proxy/http:/www.kudatotam.ru/upload/1/2337_0_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http://proxy.whoisaaronbrown.com/proxy/http:/www.kudatotam.ru/upload/1/2337_0_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8251"/>
            <a:ext cx="9144000" cy="6829544"/>
          </a:xfrm>
          <a:prstGeom prst="rect">
            <a:avLst/>
          </a:prstGeom>
        </p:spPr>
      </p:pic>
      <p:sp>
        <p:nvSpPr>
          <p:cNvPr id="27660" name="AutoShape 12" descr="http://proxy.whoisaaronbrown.com/proxy/http:/www.kudatotam.ru/upload/1/2337_0_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924712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Чижик-Пыжик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857232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Символы Санкт-Петербурга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92" y="5857892"/>
            <a:ext cx="2928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Герб города -на нём изображены два якоря: морской и речной.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06" y="5929330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Летящий ангел – на шпиле Петропавловского собора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01438" y="5925941"/>
            <a:ext cx="2327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Кораблик - на шпиле Адмиралтейства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6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76" y="0"/>
            <a:ext cx="9313032" cy="69847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24" y="0"/>
            <a:ext cx="7286676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Петропавловская крепость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064896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Река Нева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247"/>
            <a:ext cx="9144000" cy="6073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92696"/>
            <a:ext cx="9176489" cy="61626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2296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Основателю нашего города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974" y="-171400"/>
            <a:ext cx="10154723" cy="76160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Дворцовая площадь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74648" y="6211669"/>
            <a:ext cx="8169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Государственный Эрмитаж — один из крупнейших и самых значительных </a:t>
            </a:r>
            <a:br>
              <a:rPr kumimoji="0" lang="ru-RU" sz="1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ru-RU" sz="1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художественных и культурно-исторических музеев России и мира.</a:t>
            </a:r>
            <a:r>
              <a:rPr kumimoji="0" lang="ru-RU" sz="16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kumimoji="0" lang="ru-RU" sz="4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5" y="0"/>
            <a:ext cx="9489110" cy="6957392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129274" y="0"/>
            <a:ext cx="4729138" cy="720080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Эрмитаж</a:t>
            </a:r>
            <a:endParaRPr kumimoji="0" lang="ru-RU" sz="50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315416"/>
            <a:ext cx="10019342" cy="68871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735" y="-307324"/>
            <a:ext cx="6624736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Невский проспект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03232" cy="857232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Дворцовый мост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522920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Дворцовый разводной </a:t>
            </a:r>
            <a:r>
              <a:rPr lang="ru-RU" sz="3600" dirty="0" err="1" smtClean="0">
                <a:solidFill>
                  <a:schemeClr val="bg1"/>
                </a:solidFill>
              </a:rPr>
              <a:t>мост-ещё</a:t>
            </a:r>
            <a:r>
              <a:rPr lang="ru-RU" sz="3600" dirty="0" smtClean="0">
                <a:solidFill>
                  <a:schemeClr val="bg1"/>
                </a:solidFill>
              </a:rPr>
              <a:t> один символ Санкт-Петербурга.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77"/>
            <a:ext cx="9144000" cy="68276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Адмиралтейство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710</TotalTime>
  <Words>280</Words>
  <Application>Microsoft Office PowerPoint</Application>
  <PresentationFormat>Экран (4:3)</PresentationFormat>
  <Paragraphs>36</Paragraphs>
  <Slides>15</Slides>
  <Notes>9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Поток</vt:lpstr>
      <vt:lpstr>Путешествие по Санкт-Петербургу</vt:lpstr>
      <vt:lpstr>Петропавловская крепость </vt:lpstr>
      <vt:lpstr>Река Нева</vt:lpstr>
      <vt:lpstr>Основателю нашего города</vt:lpstr>
      <vt:lpstr>Дворцовая площадь</vt:lpstr>
      <vt:lpstr>Государственный Эрмитаж — один из крупнейших и самых значительных  художественных и культурно-исторических музеев России и мира. </vt:lpstr>
      <vt:lpstr>Невский проспект </vt:lpstr>
      <vt:lpstr>Дворцовый мост </vt:lpstr>
      <vt:lpstr>Адмиралтейство</vt:lpstr>
      <vt:lpstr>Васильевский остров</vt:lpstr>
      <vt:lpstr>Зоологический музей</vt:lpstr>
      <vt:lpstr>Презентация PowerPoint</vt:lpstr>
      <vt:lpstr>Чижик-Пыжик</vt:lpstr>
      <vt:lpstr>Символы Санкт-Петербурга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Основание города</dc:title>
  <dc:creator>Андрей</dc:creator>
  <cp:lastModifiedBy>timetraxt@gmail.com</cp:lastModifiedBy>
  <cp:revision>61</cp:revision>
  <dcterms:created xsi:type="dcterms:W3CDTF">2013-02-10T15:50:21Z</dcterms:created>
  <dcterms:modified xsi:type="dcterms:W3CDTF">2020-05-24T21:15:14Z</dcterms:modified>
</cp:coreProperties>
</file>