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«Формирование психологической безопасности ребенка»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5143512"/>
            <a:ext cx="6400800" cy="1214446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/>
              <a:t>Подготовила</a:t>
            </a:r>
          </a:p>
          <a:p>
            <a:pPr algn="r"/>
            <a:r>
              <a:rPr lang="ru-RU" sz="2000" b="1" dirty="0" smtClean="0"/>
              <a:t>Пузанова </a:t>
            </a:r>
            <a:r>
              <a:rPr lang="ru-RU" sz="2000" b="1" dirty="0" smtClean="0"/>
              <a:t>Наталья </a:t>
            </a:r>
            <a:r>
              <a:rPr lang="ru-RU" sz="2000" b="1" dirty="0" smtClean="0"/>
              <a:t>Николаевна,</a:t>
            </a:r>
          </a:p>
          <a:p>
            <a:pPr algn="r"/>
            <a:r>
              <a:rPr lang="ru-RU" sz="2000" b="1" dirty="0" smtClean="0"/>
              <a:t>педагог-психолог</a:t>
            </a:r>
            <a:endParaRPr lang="ru-RU" sz="2000" b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14282" y="357166"/>
            <a:ext cx="857256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Муниципальное автономное дошкольное образовательное учреждение детский сад комбинированного вида «Югорка»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https://pbs.twimg.com/media/D4QObo0WwAIKPVm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3214686"/>
            <a:ext cx="4429156" cy="33735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«Формирование психологической безопасности ребенка»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829312" cy="525780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Самое главное – любите своих детей безусловно!!!</a:t>
            </a:r>
            <a:r>
              <a:rPr lang="ru-RU" dirty="0" smtClean="0">
                <a:solidFill>
                  <a:schemeClr val="tx2"/>
                </a:solidFill>
              </a:rPr>
              <a:t> Без каких-либо обязательств!! Для ребенка – Вы пример,   Вы для него самые родные и близкие. Он любит Вас такими, какие Вы есть, он Вас принимает, подражает Вам. Почему так сложно принять этого маленького человека таким, какой он есть?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215206" y="3286124"/>
            <a:ext cx="1000132" cy="171451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https://thumbs.dreamstime.com/b/%D0%BC%D0%B0%D1%82%D1%8C-%D1%81%D0%B5%D0%BC%D1%8C%D0%B8-%D1%88%D0%B0%D1%80%D0%B6%D0%B0-%D1%81%D1%87%D0%B0%D1%81%D1%82-%D0%B8%D0%B2%D0%B0%D1%8F-%D0%B5%D1%80%D0%B6%D0%B0-%D1%81%D1%8B%D0%BD%D0%B0-5881274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1928802"/>
            <a:ext cx="2857520" cy="45719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9175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«Формирование психологической безопасности ребенка»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5286412" cy="442915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</a:t>
            </a:r>
            <a:r>
              <a:rPr lang="ru-RU" sz="2800" b="1" dirty="0" smtClean="0">
                <a:solidFill>
                  <a:schemeClr val="tx2"/>
                </a:solidFill>
              </a:rPr>
              <a:t>Психологическое здоровье - условие жизненной успешности и гарантия благополучия человека в жизни.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    Родителям важно помнить о том, как можно избежать психологического насилия!</a:t>
            </a:r>
          </a:p>
          <a:p>
            <a:endParaRPr lang="ru-RU" dirty="0"/>
          </a:p>
        </p:txBody>
      </p:sp>
      <p:pic>
        <p:nvPicPr>
          <p:cNvPr id="5" name="Рисунок 4" descr="https://borvedomosti.ru/images/wss/articles/2019/03/1199-startoval-konkurs-na-luchshie-detskie-risunki-kotorye-ukrasyat-pochtovye-konverty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2285992"/>
            <a:ext cx="3871105" cy="372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«Формирование психологической безопасности ребенка»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chemeClr val="tx2"/>
                </a:solidFill>
              </a:rPr>
              <a:t>   Находите время для общения с ребенком, </a:t>
            </a:r>
            <a:r>
              <a:rPr lang="ru-RU" dirty="0" smtClean="0">
                <a:solidFill>
                  <a:schemeClr val="tx2"/>
                </a:solidFill>
              </a:rPr>
              <a:t>как бы сложно не было и какой бы интенсивный график работы у вас не был. Выкраивайте время для того, чтобы сесть и просто поговорить с ребенком (как у него дела, как прошел день и т.п.).</a:t>
            </a:r>
          </a:p>
          <a:p>
            <a:endParaRPr lang="ru-RU" dirty="0"/>
          </a:p>
        </p:txBody>
      </p:sp>
      <p:pic>
        <p:nvPicPr>
          <p:cNvPr id="22530" name="Picture 2" descr="https://printonic.ru/uploads/images/2016/05/11/img_573334f81e95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2177926"/>
            <a:ext cx="3856919" cy="45161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«Формирование психологической безопасности ребенка»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8" cy="4525963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Оградите ребенка от участия в ваших конфликтах с супругом</a:t>
            </a:r>
            <a:r>
              <a:rPr lang="ru-RU" dirty="0" smtClean="0">
                <a:solidFill>
                  <a:schemeClr val="tx2"/>
                </a:solidFill>
              </a:rPr>
              <a:t>. Для ребенка вы оба являетесь значимыми и любимыми! Не заставляйте его видеть, что два дорогих ему человека не могут поладить между собой.</a:t>
            </a:r>
          </a:p>
          <a:p>
            <a:endParaRPr lang="ru-RU" dirty="0"/>
          </a:p>
        </p:txBody>
      </p:sp>
      <p:pic>
        <p:nvPicPr>
          <p:cNvPr id="21506" name="Picture 2" descr="https://avatars.mds.yandex.net/get-zen_doc/1880939/pub_5d25cf21e854a900ae818fa8_5d25e7422cf6f100ae965415/scale_120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1428736"/>
            <a:ext cx="3214710" cy="51577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«Формирование психологической безопасности ребенка»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5972188" cy="4525963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Поощряйте достижения ребенка</a:t>
            </a:r>
            <a:r>
              <a:rPr lang="ru-RU" dirty="0" smtClean="0">
                <a:solidFill>
                  <a:schemeClr val="tx2"/>
                </a:solidFill>
              </a:rPr>
              <a:t>, Даже если это маленькая открытка, которую ребенок сделал своими руками, похвалите его. Он старался, делал с любовью, а вы просто взяли и выкинули ее.</a:t>
            </a:r>
          </a:p>
          <a:p>
            <a:endParaRPr lang="ru-RU" dirty="0"/>
          </a:p>
        </p:txBody>
      </p:sp>
      <p:pic>
        <p:nvPicPr>
          <p:cNvPr id="20482" name="Picture 2" descr="http://xn----8sbirdcwdj7bl2hk.xn--p1ai/images/01_s/183/18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1581174"/>
            <a:ext cx="2886666" cy="4991098"/>
          </a:xfrm>
          <a:prstGeom prst="rect">
            <a:avLst/>
          </a:prstGeom>
          <a:noFill/>
        </p:spPr>
      </p:pic>
      <p:pic>
        <p:nvPicPr>
          <p:cNvPr id="20486" name="Picture 6" descr="http://warnet.ws/img3/172/deti/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66876">
            <a:off x="5254865" y="5220746"/>
            <a:ext cx="1535140" cy="1216656"/>
          </a:xfrm>
          <a:prstGeom prst="rect">
            <a:avLst/>
          </a:prstGeom>
          <a:noFill/>
        </p:spPr>
      </p:pic>
      <p:pic>
        <p:nvPicPr>
          <p:cNvPr id="20488" name="Picture 8" descr="http://det-stom2.ru/sites/default/files/17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0713">
            <a:off x="2474080" y="5286077"/>
            <a:ext cx="2000264" cy="13141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«Формирование психологической безопасности ребенка»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5543560" cy="4714908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Не угрожайте и не шантажируйте ребенка.</a:t>
            </a:r>
            <a:r>
              <a:rPr lang="ru-RU" dirty="0" smtClean="0">
                <a:solidFill>
                  <a:schemeClr val="tx2"/>
                </a:solidFill>
              </a:rPr>
              <a:t> Так вы формируете у него СТРАХ, но никак не стремление двигаться вперед и достигать каких-то поставленных целей.</a:t>
            </a:r>
          </a:p>
          <a:p>
            <a:endParaRPr lang="ru-RU" dirty="0"/>
          </a:p>
        </p:txBody>
      </p:sp>
      <p:pic>
        <p:nvPicPr>
          <p:cNvPr id="19462" name="Picture 6" descr="https://ds05.infourok.ru/uploads/ex/0aee/00043d25-efd17476/hello_html_m7fcf0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2632" y="1928802"/>
            <a:ext cx="3336052" cy="464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«Формирование психологической безопасности ребенка»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000" b="1" dirty="0" smtClean="0">
                <a:solidFill>
                  <a:schemeClr val="tx2"/>
                </a:solidFill>
              </a:rPr>
              <a:t>Изначально ставьте перед ребенком определенные правила</a:t>
            </a:r>
            <a:r>
              <a:rPr lang="ru-RU" sz="3000" dirty="0" smtClean="0">
                <a:solidFill>
                  <a:schemeClr val="tx2"/>
                </a:solidFill>
              </a:rPr>
              <a:t>, которым он должен следовать. Ребенок должен иметь представление о том, что ему можно и чего нельзя в определенных ситуациях.</a:t>
            </a:r>
            <a:endParaRPr lang="ru-RU" sz="3000" dirty="0">
              <a:solidFill>
                <a:schemeClr val="tx2"/>
              </a:solidFill>
            </a:endParaRPr>
          </a:p>
        </p:txBody>
      </p:sp>
      <p:pic>
        <p:nvPicPr>
          <p:cNvPr id="18434" name="Picture 2" descr="https://avatars.mds.yandex.net/get-pdb/214107/1addb91e-8549-4ae0-aae8-aaa1a6a975d7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4071942"/>
            <a:ext cx="4500594" cy="2531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«Формирование психологической безопасности ребенка»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000" b="1" dirty="0" smtClean="0">
                <a:solidFill>
                  <a:schemeClr val="tx2"/>
                </a:solidFill>
              </a:rPr>
              <a:t>Ставьте перед ребенком реальные цели</a:t>
            </a:r>
            <a:r>
              <a:rPr lang="ru-RU" sz="3000" dirty="0" smtClean="0">
                <a:solidFill>
                  <a:schemeClr val="tx2"/>
                </a:solidFill>
              </a:rPr>
              <a:t>. Ребенок может не справиться с поставленными Вами задачами по разным причинам. Но он будет знать, что подвел Вас, что в Ваших глазах он плохой.</a:t>
            </a:r>
          </a:p>
          <a:p>
            <a:endParaRPr lang="ru-RU" dirty="0"/>
          </a:p>
        </p:txBody>
      </p:sp>
      <p:pic>
        <p:nvPicPr>
          <p:cNvPr id="17410" name="Picture 2" descr="https://i.pinimg.com/736x/cd/69/25/cd69252e0b41d5efeb60b31f3c017cd0--kids-sports-clip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4071942"/>
            <a:ext cx="3834692" cy="2581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«Формирование психологической безопасности ребенка»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4486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Не сравнивайте Вашего ребенка с другими детьми!!</a:t>
            </a:r>
            <a:r>
              <a:rPr lang="ru-RU" dirty="0" smtClean="0">
                <a:solidFill>
                  <a:schemeClr val="tx2"/>
                </a:solidFill>
              </a:rPr>
              <a:t> Ваш ребенок уникален по-своему, он другой, не такой, как остальные. </a:t>
            </a:r>
            <a:endParaRPr lang="ru-RU" dirty="0"/>
          </a:p>
        </p:txBody>
      </p:sp>
      <p:pic>
        <p:nvPicPr>
          <p:cNvPr id="16388" name="Picture 4" descr="https://i.siteapi.org/sFLdMGGFFU2rcxW1BdMKXL9zdSI=/0x0:771x900/752014ca39e1444.s2.siteapi.org/img/gx1zqupxktssk8cogco0okkowc488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3071809"/>
            <a:ext cx="3071834" cy="3585799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500034" y="3071786"/>
            <a:ext cx="5429288" cy="3786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У него есть свои особенности. Нет двух одинаковых детей, поэтому не надо требовать от ребенка быть похожим на Васю или Петю из соседнего подъезда.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416</Words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«Формирование психологической безопасности ребенка»</vt:lpstr>
      <vt:lpstr>«Формирование психологической безопасности ребенка» </vt:lpstr>
      <vt:lpstr>«Формирование психологической безопасности ребенка»</vt:lpstr>
      <vt:lpstr>«Формирование психологической безопасности ребенка»</vt:lpstr>
      <vt:lpstr>«Формирование психологической безопасности ребенка»</vt:lpstr>
      <vt:lpstr>«Формирование психологической безопасности ребенка»</vt:lpstr>
      <vt:lpstr>«Формирование психологической безопасности ребенка»</vt:lpstr>
      <vt:lpstr>«Формирование психологической безопасности ребенка»</vt:lpstr>
      <vt:lpstr>«Формирование психологической безопасности ребенка»</vt:lpstr>
      <vt:lpstr>«Формирование психологической безопасности ребенка»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психологической безопасности ребенка»</dc:title>
  <dc:creator>Наталья</dc:creator>
  <cp:lastModifiedBy>Наталья</cp:lastModifiedBy>
  <cp:revision>6</cp:revision>
  <dcterms:created xsi:type="dcterms:W3CDTF">2020-05-13T10:23:54Z</dcterms:created>
  <dcterms:modified xsi:type="dcterms:W3CDTF">2020-05-24T17:57:12Z</dcterms:modified>
</cp:coreProperties>
</file>