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ГОСТЬ 1\Мои документы\Шабаева\крыса\м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ГОСТЬ 1\Мои документы\Шабаева\крыса\м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ГОСТЬ 1\Мои документы\Шабаева\крыса\м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создания презентации использованы материалы сайта </a:t>
            </a:r>
            <a:r>
              <a:rPr lang="en-US" dirty="0" smtClean="0"/>
              <a:t>https://purmix.ru/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ГОСТЬ 1\Мои документы\Шабаева\крыса\м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ГОСТЬ 1\Мои документы\Шабаева\крыса\м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ГОСТЬ 1\Мои документы\Шабаева\крыса\м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ГОСТЬ 1\Мои документы\Шабаева\крыса\м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ГОСТЬ 1\Мои документы\Шабаева\крыса\м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ГОСТЬ 1\Мои документы\Шабаева\крыса\м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ГОСТЬ 1\Мои документы\Шабаева\крыса\м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ГОСТЬ 1\Мои документы\Шабаева\крыса\м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ГОСТЬ 1</cp:lastModifiedBy>
  <cp:revision>1</cp:revision>
  <dcterms:modified xsi:type="dcterms:W3CDTF">2020-05-25T08:16:56Z</dcterms:modified>
</cp:coreProperties>
</file>