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9" r:id="rId4"/>
    <p:sldId id="260" r:id="rId5"/>
    <p:sldId id="261" r:id="rId6"/>
    <p:sldId id="264" r:id="rId7"/>
    <p:sldId id="279" r:id="rId8"/>
    <p:sldId id="28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6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МБДОУ ДС «Калинка» г.Волгодонска</a:t>
            </a:r>
            <a:endParaRPr lang="ru-RU" sz="18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Админ\Downloads\4_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4990345" cy="3190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99792" y="1196752"/>
            <a:ext cx="395307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СКОРО ЛЕТО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6093296"/>
            <a:ext cx="276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Хайруш Наталия Олеговна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</a:rPr>
              <a:t>Дети, представьте, что мы с вами на красивой поляне. Ярко светит солнце</a:t>
            </a:r>
            <a:r>
              <a:rPr lang="ru-RU" b="1" i="1" dirty="0" smtClean="0">
                <a:solidFill>
                  <a:srgbClr val="0070C0"/>
                </a:solidFill>
              </a:rPr>
              <a:t>. 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70560" y="1668621"/>
            <a:ext cx="7802880" cy="43891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Мне тепла для вас не жалко,</a:t>
            </a:r>
            <a:r>
              <a:rPr lang="en-US" sz="2000" b="1" i="1" dirty="0" smtClean="0">
                <a:solidFill>
                  <a:srgbClr val="0070C0"/>
                </a:solidFill>
              </a:rPr>
              <a:t> c</a:t>
            </a:r>
            <a:r>
              <a:rPr lang="ru-RU" sz="2000" b="1" i="1" dirty="0" smtClean="0">
                <a:solidFill>
                  <a:srgbClr val="0070C0"/>
                </a:solidFill>
              </a:rPr>
              <a:t> юга я пришло с жарой.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Принесло цветы, рыбалку,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насекомых целый рой,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Землянику в кузовке и купание в реке.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цветы и бабочки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484784"/>
            <a:ext cx="4038600" cy="2592288"/>
          </a:xfrm>
        </p:spPr>
      </p:pic>
      <p:pic>
        <p:nvPicPr>
          <p:cNvPr id="6" name="Содержимое 5" descr="Рыбалк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484784"/>
            <a:ext cx="4038600" cy="2653360"/>
          </a:xfrm>
        </p:spPr>
      </p:pic>
      <p:pic>
        <p:nvPicPr>
          <p:cNvPr id="1026" name="Picture 2" descr="E:\Жена\Сад\для категории\Конспекты\Слайды\Насекомы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077072"/>
            <a:ext cx="4032448" cy="2426419"/>
          </a:xfrm>
          <a:prstGeom prst="rect">
            <a:avLst/>
          </a:prstGeom>
          <a:noFill/>
        </p:spPr>
      </p:pic>
      <p:pic>
        <p:nvPicPr>
          <p:cNvPr id="1027" name="Picture 3" descr="E:\Жена\Сад\для категории\Конспекты\Слайды\З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149080"/>
            <a:ext cx="4032448" cy="237144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Дети, назовите признаки лета, которые вы знаете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Алгоритм лето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628800"/>
            <a:ext cx="8036093" cy="4752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После какого времени года наступает лето?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А какое время года идет за летом?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осен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211420"/>
            <a:ext cx="4038600" cy="3303523"/>
          </a:xfrm>
        </p:spPr>
      </p:pic>
      <p:pic>
        <p:nvPicPr>
          <p:cNvPr id="8" name="Содержимое 7" descr="весн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976106" y="1600200"/>
            <a:ext cx="3000788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Дети, назовите летние месяцы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Летние месяц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600200"/>
            <a:ext cx="7992887" cy="48531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Стихотворение о лете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Админ\Downloads\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0070C0"/>
                </a:solidFill>
              </a:rPr>
              <a:t>Мнемотаблица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Админ\Downloads\detsad-272527-14414562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651" t="3896" r="3488" b="3896"/>
          <a:stretch>
            <a:fillRect/>
          </a:stretch>
        </p:blipFill>
        <p:spPr bwMode="auto">
          <a:xfrm>
            <a:off x="1475656" y="1268760"/>
            <a:ext cx="6336704" cy="54006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66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МБДОУ ДС «Калинка» г.Волгодонска</vt:lpstr>
      <vt:lpstr>Дети, представьте, что мы с вами на красивой поляне. Ярко светит солнце.  </vt:lpstr>
      <vt:lpstr>Мне тепла для вас не жалко, c юга я пришло с жарой. Принесло цветы, рыбалку, насекомых целый рой, Землянику в кузовке и купание в реке.</vt:lpstr>
      <vt:lpstr>Дети, назовите признаки лета, которые вы знаете</vt:lpstr>
      <vt:lpstr>После какого времени года наступает лето? А какое время года идет за летом?</vt:lpstr>
      <vt:lpstr>Дети, назовите летние месяцы</vt:lpstr>
      <vt:lpstr>Стихотворение о лете</vt:lpstr>
      <vt:lpstr>Мнемотаблица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Админ</cp:lastModifiedBy>
  <cp:revision>13</cp:revision>
  <dcterms:created xsi:type="dcterms:W3CDTF">2019-05-02T10:27:56Z</dcterms:created>
  <dcterms:modified xsi:type="dcterms:W3CDTF">2020-05-25T05:23:03Z</dcterms:modified>
</cp:coreProperties>
</file>