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65" r:id="rId3"/>
    <p:sldId id="262" r:id="rId4"/>
    <p:sldId id="263" r:id="rId5"/>
    <p:sldId id="264" r:id="rId6"/>
    <p:sldId id="266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1D479-226A-47B1-B087-23A7BB904B42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942E4-C5EE-4F9C-AC69-02E7C38AB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20D77A4-788F-4C23-8D7B-DB1563BFFCAF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2CF237A-B616-486E-BEDB-4BF0361A4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77A4-788F-4C23-8D7B-DB1563BFFCAF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F237A-B616-486E-BEDB-4BF0361A4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77A4-788F-4C23-8D7B-DB1563BFFCAF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F237A-B616-486E-BEDB-4BF0361A4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20D77A4-788F-4C23-8D7B-DB1563BFFCAF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2CF237A-B616-486E-BEDB-4BF0361A41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20D77A4-788F-4C23-8D7B-DB1563BFFCAF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2CF237A-B616-486E-BEDB-4BF0361A4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77A4-788F-4C23-8D7B-DB1563BFFCAF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F237A-B616-486E-BEDB-4BF0361A41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77A4-788F-4C23-8D7B-DB1563BFFCAF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F237A-B616-486E-BEDB-4BF0361A41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20D77A4-788F-4C23-8D7B-DB1563BFFCAF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2CF237A-B616-486E-BEDB-4BF0361A41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77A4-788F-4C23-8D7B-DB1563BFFCAF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F237A-B616-486E-BEDB-4BF0361A4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20D77A4-788F-4C23-8D7B-DB1563BFFCAF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2CF237A-B616-486E-BEDB-4BF0361A41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20D77A4-788F-4C23-8D7B-DB1563BFFCAF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2CF237A-B616-486E-BEDB-4BF0361A41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20D77A4-788F-4C23-8D7B-DB1563BFFCAF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2CF237A-B616-486E-BEDB-4BF0361A4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%D0%BD%D1%8B%D0%BC+%D0%BF%D1%80%D0%B8%D0%B2%D1%8B%D1%87%D0%BA%D0%B0%D0%BC&amp;sa=X&amp;ved=2ahUKEwjm9djU1c3pAhUGt4sKHdEhCjAQ7Al6BAgKEC8&amp;biw=1366&amp;bih=667" TargetMode="External"/><Relationship Id="rId2" Type="http://schemas.openxmlformats.org/officeDocument/2006/relationships/hyperlink" Target="https://www.google.com/search?rlz=1C1VSNG_enRU655RU673&amp;source=univ&amp;tbm=isch&amp;q=%D0%BA%D0%B0%D1%80%D1%82%D0%B8%D0%BD%D0%BA%D0%B8+%D1%81%D0%BF%D0%BE%D1%80%D1%82+%D0%B0%D0%BB%D1%8C%D1%82%D0%B5%D1%80%D0%BD%D0%B0%D1%82%D0%B8%D0%B2%D0%B0+%D0%BF%D0%B0%D0%B3%D1%83%D0%B1%D0%BD%D1%8B%D0%BC+%D0%BF%D1%80%D0%B8%D0%B2%D1%8B%D1%87%D0%BA%D0%B0%D0%BC&amp;sa=X&amp;ved=2ahUKEwjm9djU1c3pAhUGt4sKHdEhCjAQ7Al6BAgKEC8&amp;biw=1366&amp;bih=66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ogle.com/search?q=%D0%BA%D0%B0%D1%80%D1%82%D0%B8%D0%BD%D0%BA%D0%B8+%D1%81%D0%BF%D0%BE%D1%80%D1%82++%D1%84%D0%BE%D1%82%D0%BE+%D1%81%D0%BF%D0%BE%D1%80%D1%82%D0%B8%D0%B2%D0%BD%D0%BE%D0%B9+%D1%81%D0%B5%D0%BC%D1%8C%D0%B8+%D1%81%D0%B5%D0%BC%D1%8C%D0%B8+%D1%84%D0%B8%D1%82%D0%BD%D0%B5%D1%81%D1%81+%D1%86%D0%B5%D0%BD%D1%82%D1%80+%D1%80%D0%BE%D1%81%D1%82%D0%BE%D0%B2&amp;tbm=isch&amp;ved=2ahUKEwiEtpeX1s3pAhUItioKHWdIDq8Q2-cCegQIABAA&amp;oq=%D0%BA%D0%B0%D1%80%D1%82%D0%B8%D0%BD%D0%BA%D0%B8+%D1%81%D0%BF%D0%BE%D1%80%D1%82++%D1%84%D0%BE%D1%82%D0%BE+%D1%81%D0%BF%D0%BE%D1%80%D1%82%D0%B8%D0%B2%D0%BD%D0%BE%D0%B9+%D1%81%D0%B5%D0%BC%D1%8C%D0%B8+%D1%81%D0%B5%D0%BC%D1%8C%D0%B8+%D1%84%D0%B8%D1%82%D0%BD%D0%B5%D1%81%D1%81+%D1%86%D0%B5%D0%BD%D1%82%D1%80+%D1%80%D0%BE%D1%81%D1%82%D0%BE%D0%B2&amp;gs_lcp=CgNpbWcQA1D62AJYr78DYPTBA2gAcAB4AYABmwKIAYMXkgEGMTYuNi4zmAEAoAEBqgELZ3dzLXdpei1pbWc&amp;sclient=img&amp;ei=6AXLXoSiGojsqgHnkLn4Cg&amp;bih=667&amp;biw=1366&amp;rlz=1C1VSNG_enRU655RU67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Спорт – альтернатива пагубным привычкам.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Родительское собрание</a:t>
            </a: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08912" cy="18002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Спорт – альтернатива 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пагубным привычкам!</a:t>
            </a:r>
            <a:endParaRPr lang="ru-RU" sz="4800" dirty="0"/>
          </a:p>
        </p:txBody>
      </p:sp>
      <p:pic>
        <p:nvPicPr>
          <p:cNvPr id="3074" name="Picture 2" descr="C:\Users\111\Desktop\family-fitness-540x34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636912"/>
            <a:ext cx="5400600" cy="34003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28215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300" b="1" dirty="0" smtClean="0">
                <a:solidFill>
                  <a:srgbClr val="FF0000"/>
                </a:solidFill>
              </a:rPr>
              <a:t>Спорт – альтернатива </a:t>
            </a:r>
            <a:br>
              <a:rPr lang="ru-RU" sz="5300" b="1" dirty="0" smtClean="0">
                <a:solidFill>
                  <a:srgbClr val="FF0000"/>
                </a:solidFill>
              </a:rPr>
            </a:br>
            <a:r>
              <a:rPr lang="ru-RU" sz="5300" b="1" dirty="0" smtClean="0">
                <a:solidFill>
                  <a:srgbClr val="FF0000"/>
                </a:solidFill>
              </a:rPr>
              <a:t>пагубным привычкам!</a:t>
            </a:r>
            <a:endParaRPr lang="ru-RU" sz="53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676456" cy="4873752"/>
          </a:xfrm>
        </p:spPr>
        <p:txBody>
          <a:bodyPr>
            <a:normAutofit/>
          </a:bodyPr>
          <a:lstStyle/>
          <a:p>
            <a:pPr lvl="0"/>
            <a:r>
              <a:rPr lang="ru-RU" b="1" i="1" dirty="0" smtClean="0"/>
              <a:t>Беспокойтесь о здоровье начиная с молодости, есть много болезней, которые проявляются с годами;</a:t>
            </a:r>
            <a:endParaRPr lang="ru-RU" dirty="0" smtClean="0"/>
          </a:p>
          <a:p>
            <a:pPr lvl="0"/>
            <a:r>
              <a:rPr lang="ru-RU" b="1" i="1" dirty="0" smtClean="0"/>
              <a:t>Занимайтесь физкультурой, стараясь проводить максимально много времени на свежем воздухе;</a:t>
            </a:r>
            <a:endParaRPr lang="ru-RU" dirty="0" smtClean="0"/>
          </a:p>
          <a:p>
            <a:pPr lvl="0"/>
            <a:r>
              <a:rPr lang="ru-RU" b="1" i="1" dirty="0" smtClean="0"/>
              <a:t>Организуйте  активный отдых;</a:t>
            </a:r>
            <a:endParaRPr lang="ru-RU" dirty="0" smtClean="0"/>
          </a:p>
          <a:p>
            <a:pPr lvl="0"/>
            <a:r>
              <a:rPr lang="ru-RU" b="1" i="1" dirty="0" smtClean="0"/>
              <a:t>Спите 7,5 часов в день, отдых часто лечит лучше любых лекарств;</a:t>
            </a:r>
            <a:endParaRPr lang="ru-RU" dirty="0" smtClean="0"/>
          </a:p>
          <a:p>
            <a:pPr lvl="0"/>
            <a:r>
              <a:rPr lang="ru-RU" b="1" i="1" dirty="0" smtClean="0"/>
              <a:t>Не курите, особенно не пытайтесь спрятаться от жизненных препятствий в мир алкогольного или наркотического опьянения.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1026" name="Picture 2" descr="C:\Users\111\Downloads\IMG_20200523_164512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8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11\Downloads\IMG_20200523_164436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2378" y="-8034"/>
            <a:ext cx="9196378" cy="6866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016" y="3356992"/>
            <a:ext cx="8856984" cy="244827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6" name="Picture 2" descr="C:\Users\111\Desktop\unnamed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3375"/>
            <a:ext cx="7347155" cy="44082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Использованные материалы: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219256" cy="4536504"/>
          </a:xfrm>
        </p:spPr>
        <p:txBody>
          <a:bodyPr>
            <a:normAutofit fontScale="92500" lnSpcReduction="10000"/>
          </a:bodyPr>
          <a:lstStyle/>
          <a:p>
            <a:r>
              <a:rPr lang="en-US" sz="1400" dirty="0" smtClean="0">
                <a:solidFill>
                  <a:srgbClr val="0070C0"/>
                </a:solidFill>
                <a:hlinkClick r:id="rId2"/>
              </a:rPr>
              <a:t>https://www.google.com/search?rlz=1C1VSNG_enRU655RU673&amp;source=univ&amp;tbm=isch&amp;q=%D0%BA%D0%B0%D1%80%D1%82%D0%B8%D0%BD%D0%BA%D0%B8+%D1%81%D0%BF%D0%BE%D1%80%D1%82+%D0%B0%D0%BB%D1%8C%D1%82%D0%B5%D1%80%D0%BD%D0%B0%D1%82%D0%B8%D0%B2%D0%B0+%D0%BF%D0%B0%D0%B3%D1%83%D0%B1</a:t>
            </a:r>
            <a:r>
              <a:rPr lang="en-US" sz="1400" dirty="0" smtClean="0">
                <a:solidFill>
                  <a:srgbClr val="0070C0"/>
                </a:solidFill>
                <a:hlinkClick r:id="rId3" action="ppaction://hlinkfile"/>
              </a:rPr>
              <a:t>%D0%BD%D1%8B%D0%BC+%</a:t>
            </a:r>
            <a:r>
              <a:rPr lang="en-US" sz="1400" dirty="0" smtClean="0">
                <a:solidFill>
                  <a:srgbClr val="0070C0"/>
                </a:solidFill>
                <a:hlinkClick r:id="rId3" action="ppaction://hlinkfile"/>
              </a:rPr>
              <a:t>D0%BF%D1%80%D0%B8%D0%B2%D1%8B%D1%87%D0%BA%D0%B0%D0%BC&amp;sa=X&amp;ved=2ahUKEwjm9djU1c3pAhUGt4sKHdEhCjAQ7Al6BAgKEC8&amp;biw=1366&amp;bih=667</a:t>
            </a:r>
            <a:r>
              <a:rPr lang="ru-RU" sz="1400" dirty="0" smtClean="0">
                <a:solidFill>
                  <a:srgbClr val="0070C0"/>
                </a:solidFill>
              </a:rPr>
              <a:t>    </a:t>
            </a:r>
          </a:p>
          <a:p>
            <a:endParaRPr lang="ru-RU" sz="1400" dirty="0" smtClean="0">
              <a:solidFill>
                <a:srgbClr val="0070C0"/>
              </a:solidFill>
            </a:endParaRPr>
          </a:p>
          <a:p>
            <a:r>
              <a:rPr lang="en-US" sz="1400" dirty="0" smtClean="0">
                <a:hlinkClick r:id="rId4"/>
              </a:rPr>
              <a:t>https://www.google.com/search?q=%D0%BA%D0%B0%D1%80%D1%82%D0%B8%D0%BD%D0%BA%D0%B8+%D1%81%D0%BF%D0%BE%D1%80%D1%82++%D1%84%D0%BE%D1%82%D0%BE+%D1%81%D0%BF%D0%BE%D1%80%D1%82%D0%B8%D0%B2%D0%BD%D0%BE%D0%B9+%D1%81%D0%B5%D0%BC%D1%8C%D0%B8+%D1%81%D0%B5%D0%BC%D1%8C%D0%B8+%D1%84%D0%B8%D1%82%D0%BD%D0%B5%D1%81%D1%81+%D1%86%D0%B5%D0%BD%D1%82%D1%80+%D1%80%D0%BE%D1%81%D1%82%D0%BE%D0%B2&amp;tbm=isch&amp;ved=2ahUKEwiEtpeX1s3pAhUItioKHWdIDq8Q2-cCegQIABAA&amp;oq=%D0%BA%D0%B0%D1%80%D1%82%D0%B8%D0%BD%D0%BA%D0%B8+%D1%81%D0%BF%D0%BE%D1%80%D1%82++%D1%84%D0%BE%D1%82%D0%BE+%D1%81%D0%BF%D0%BE%D1%80%D1%82%D0%B8%D0%B2%D0%BD%D0%BE%D0%B9+%D1%81%D0%B5%D0%BC%D1%8C%D0%B8+%D1%81%D0%B5%D0%BC%D1%8C%D0%B8+%D1%84%D0%B8%D1%82%D0%BD%D0%B5%D1%81%D1%81+%D1%86%D0%B5%D0%BD%D1%82%D1%80+%D1%80%D0%BE%D1%81%D1%82%D0%BE%D0%B2&amp;gs_lcp=CgNpbWcQA1D62AJYr78DYPTBA2gAcAB4AYABmwKIAYMXkgEGMTYuNi4zmAEAoAEBqgELZ3dzLXdpei1pbWc&amp;sclient=img&amp;ei=6AXLXoSiGojsqgHnkLn4Cg&amp;bih=667&amp;biw=1366&amp;rlz=1C1VSNG_enRU655RU673#imgrc=FJTdm_H1tyCO2M</a:t>
            </a:r>
            <a:endParaRPr lang="ru-RU" sz="1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62</TotalTime>
  <Words>132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Спорт – альтернатива пагубным привычкам. </vt:lpstr>
      <vt:lpstr>Спорт – альтернатива  пагубным привычкам!</vt:lpstr>
      <vt:lpstr>    Спорт – альтернатива  пагубным привычкам!</vt:lpstr>
      <vt:lpstr>Слайд 4</vt:lpstr>
      <vt:lpstr>Слайд 5</vt:lpstr>
      <vt:lpstr>Спасибо за внимание!</vt:lpstr>
      <vt:lpstr>Использованные материалы: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 в 1г классе</dc:title>
  <dc:creator>111</dc:creator>
  <cp:lastModifiedBy>111</cp:lastModifiedBy>
  <cp:revision>3</cp:revision>
  <dcterms:created xsi:type="dcterms:W3CDTF">2020-05-23T12:10:21Z</dcterms:created>
  <dcterms:modified xsi:type="dcterms:W3CDTF">2020-05-24T22:45:11Z</dcterms:modified>
</cp:coreProperties>
</file>