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60" r:id="rId5"/>
    <p:sldId id="261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69" r:id="rId15"/>
    <p:sldId id="268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3474DB-562E-453E-9B1A-ADA6710F61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7BA6B-4514-4B7E-85CC-46BD747307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E2E63-5795-4B92-A3D5-AA98365E97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C1925-3747-4795-B25B-1FC7C3AFF8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BAF80-8BB9-4315-B856-88E889F8FB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D5905B-E5FE-4D79-8C47-608D8A1A8C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1BABA-C0A5-4EB4-B37B-283ACE7D4D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7DBEC-32CD-4D8F-A1B6-BE18E37E4C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94518-710E-46AC-B627-BED819B6D8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87454-756A-4F2A-9060-D189949FFA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BF5F3-5FAF-45A1-90E3-B5FC32B03A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41C873E-AFCD-4705-BBEC-09E7A98DE01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42918"/>
            <a:ext cx="9501222" cy="2071703"/>
          </a:xfrm>
        </p:spPr>
        <p:txBody>
          <a:bodyPr/>
          <a:lstStyle/>
          <a:p>
            <a:pPr algn="l"/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Техническое обслуживание и ремонт систем канализации</a:t>
            </a:r>
            <a:endParaRPr lang="ru-RU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5157788"/>
            <a:ext cx="6400800" cy="792162"/>
          </a:xfrm>
        </p:spPr>
        <p:txBody>
          <a:bodyPr/>
          <a:lstStyle/>
          <a:p>
            <a:endParaRPr lang="ru-RU">
              <a:solidFill>
                <a:schemeClr val="bg1"/>
              </a:solidFill>
            </a:endParaRPr>
          </a:p>
        </p:txBody>
      </p:sp>
      <p:pic>
        <p:nvPicPr>
          <p:cNvPr id="7" name="Рисунок 6" descr="ÐºÐ°Ð½Ð°Ð»Ð¸Ð·Ð°ÑÐ¸Ñ Ð¾Ð±ÑÐ»ÑÐ¶Ð¸Ð²Ð°Ð½Ð¸Ðµ"/>
          <p:cNvPicPr/>
          <p:nvPr/>
        </p:nvPicPr>
        <p:blipFill>
          <a:blip r:embed="rId3"/>
          <a:srcRect t="12469"/>
          <a:stretch>
            <a:fillRect/>
          </a:stretch>
        </p:blipFill>
        <p:spPr bwMode="auto">
          <a:xfrm>
            <a:off x="1571604" y="3143248"/>
            <a:ext cx="6858048" cy="350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algn="l"/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Плановое ТО: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285860"/>
            <a:ext cx="8929718" cy="4840303"/>
          </a:xfrm>
        </p:spPr>
        <p:txBody>
          <a:bodyPr/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 рабочих показателей оборудования; </a:t>
            </a:r>
          </a:p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наладка и регулирование основных характеристик; </a:t>
            </a:r>
          </a:p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очистка засоренных рабочих частей оборудования и механизмов; </a:t>
            </a:r>
          </a:p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замена фильтров и масла и др.; </a:t>
            </a:r>
          </a:p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выявление нарушений и сбоя в работе оборудования. 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 по ТО систем канализации:</a:t>
            </a:r>
            <a:endParaRPr lang="ru-RU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00240"/>
            <a:ext cx="8686800" cy="4197361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Визуальный осмотр трубопровода и всех примыкающих к нему ревизионных, переливных, поворотных и других колодцев;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Регулярная чистка труб канализационных сетей, а также чистка и мойка камер септика (если речь идет об обслуживании очистной системы частного участка);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126163"/>
          </a:xfrm>
        </p:spPr>
        <p:txBody>
          <a:bodyPr/>
          <a:lstStyle/>
          <a:p>
            <a:pPr marL="514350" lvl="0" indent="-51435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Проверка канализационных сетей на предмет её эффективной работы; </a:t>
            </a:r>
          </a:p>
          <a:p>
            <a:pPr marL="514350" lvl="0" indent="-51435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Чистка центрального стояка в многоквартирных домах в соответствии с установленным графиком; </a:t>
            </a:r>
          </a:p>
          <a:p>
            <a:pPr marL="514350" lvl="0" indent="-51435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Текущий или капитальный ремонты канализационных коммуникаций на объектах промышленного или общественного пользования; </a:t>
            </a:r>
          </a:p>
          <a:p>
            <a:pPr marL="514350" lvl="0" indent="-51435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Промывка и чистка трубопровода в аварийных ситуациях; Испытания канализационного коллектора на предмет герметичности;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/>
          <a:lstStyle/>
          <a:p>
            <a:r>
              <a:rPr lang="ru-RU" sz="60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 </a:t>
            </a:r>
            <a:r>
              <a:rPr lang="ru-RU" sz="60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РЕМОНТА: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858280" cy="4983179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4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Текущий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относительно несложная работа по устранению неполадок на одном-двух узлах канализационной системы.</a:t>
            </a:r>
          </a:p>
          <a:p>
            <a:pPr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4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Капитальный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большой трудоёмкий процесс по замене множества деталей, элементов и участков водостока, возобновление его работоспособности.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1142984"/>
          </a:xfrm>
        </p:spPr>
        <p:txBody>
          <a:bodyPr/>
          <a:lstStyle/>
          <a:p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Текущий ремонт коллектора</a:t>
            </a:r>
            <a:endParaRPr lang="ru-RU" sz="4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197493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Выполняется 1 раз в год;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Заменяются изношенные скобы в ж/б коллекторе или вставляются дополнительные при необходимости;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Заменяются изношенные люк на смотровых колодцах (нижние и верхние); 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Восстанавливаются изношенные ливневые лотки и горловины ревизионных/накопительных колодцев; 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Заменяются изношенные сальники в системе.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Капитальный ремонт </a:t>
            </a:r>
            <a:b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340369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Производится 1 раз в два года;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Переделка колодцев канализационных сетей;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Замена изношенных участков трубопровода;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Замена выходных и входных труб коллектора;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Обновление и переустановка всех задвижек;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Чистка и мойка накопителей с проверкой их на герметичность;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Осмотр и разборка насосного оборудования (замена изношенных элементов);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214422"/>
          </a:xfrm>
        </p:spPr>
        <p:txBody>
          <a:bodyPr/>
          <a:lstStyle/>
          <a:p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ТО:</a:t>
            </a:r>
            <a:endParaRPr lang="ru-RU" sz="6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8715404" cy="4911741"/>
          </a:xfrm>
        </p:spPr>
        <p:txBody>
          <a:bodyPr/>
          <a:lstStyle/>
          <a:p>
            <a:pPr lvl="0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Техническое обслуживание канализации механическим методом. </a:t>
            </a:r>
            <a:r>
              <a:rPr lang="ru-RU" sz="2400" dirty="0" smtClean="0"/>
              <a:t>Чаще всего используется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случаях появления пробок в канализации многоквартирного дома</a:t>
            </a:r>
            <a:r>
              <a:rPr lang="ru-RU" sz="2800" dirty="0" smtClean="0"/>
              <a:t>. </a:t>
            </a:r>
            <a:r>
              <a:rPr lang="ru-RU" sz="2400" dirty="0" smtClean="0"/>
              <a:t>Для чистки труб механическим способом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используют специальный стальной трос с наконечником в виде щетки</a:t>
            </a:r>
            <a:r>
              <a:rPr lang="ru-RU" sz="2400" dirty="0" smtClean="0"/>
              <a:t>. Медленное продвижение инструмента в трубопровод позволяет достичь места засора и извлечь его. Помимо этого удается очистить стенки трубопровода от фекальных и жировых отложений, что благотворно сказывается на работе всей системы в квартире и по дому.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686800" cy="5911873"/>
          </a:xfrm>
        </p:spPr>
        <p:txBody>
          <a:bodyPr/>
          <a:lstStyle/>
          <a:p>
            <a:pPr lvl="0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Гидродинамический метод чистки труб канализации. </a:t>
            </a:r>
          </a:p>
          <a:p>
            <a:pPr lvl="0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dirty="0" smtClean="0"/>
              <a:t>Такой способ использовать в квартирах домов нельзя. Есть риск повредить коллектор, поскольку при таком методе чистки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большой напор воды под высоким давлением подается в систему</a:t>
            </a:r>
            <a:r>
              <a:rPr lang="ru-RU" sz="2800" dirty="0" smtClean="0"/>
              <a:t>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Цель— размыть все отложения и скопления в коллекторе и вымыть их наружу</a:t>
            </a:r>
            <a:r>
              <a:rPr lang="ru-RU" sz="2400" dirty="0" smtClean="0"/>
              <a:t>. Важно: если попробовать такой метод в квартире, то есть риск, что все фекалии в итоге выйдут в одной из квартир через унитаз или раковину. И это в лучшем случае. В худшем случае гидродинамический метод прочистки труб канализации приведет к порыву системы в слабом месте.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5483245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Химический способ чистки трубопровода. </a:t>
            </a:r>
            <a:r>
              <a:rPr lang="ru-RU" dirty="0" smtClean="0"/>
              <a:t>Этот способ отличается от первых двух сложность и точностью выполняемых работ.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качестве активного растворителя фекальных отложений выступают химреактивы и препараты, которые при взаимодействии с горячей или теплой водой просто разъедают иловые массы.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Техническое обслуживание и ремонт (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ТОиР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) — 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14346" y="1600200"/>
            <a:ext cx="9572692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комплекс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технологических операций и организационных действий по поддержанию работоспособности или исправности объекта при его использовании по </a:t>
            </a:r>
            <a:r>
              <a:rPr lang="ru-RU" sz="3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назначению,ожидании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, хранении и транспортировании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.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 </a:t>
            </a:r>
            <a:endParaRPr lang="ru-RU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    </a:t>
            </a:r>
            <a:r>
              <a:rPr lang="ru-RU" sz="3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ТОиР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могут быть как плановыми (регламентированными), так и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внеплановыми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.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571636"/>
          </a:xfrm>
        </p:spPr>
        <p:txBody>
          <a:bodyPr/>
          <a:lstStyle/>
          <a:p>
            <a:pPr algn="l"/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Техническое</a:t>
            </a:r>
            <a:b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обслуживание канализационных сетей </a:t>
            </a:r>
            <a:endParaRPr lang="ru-RU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291147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прочистка трубопровода в случае возникновения засоров и пробок в коллекторе.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0"/>
            <a:ext cx="8043890" cy="1214422"/>
          </a:xfrm>
        </p:spPr>
        <p:txBody>
          <a:bodyPr/>
          <a:lstStyle/>
          <a:p>
            <a:pPr algn="l"/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Цели </a:t>
            </a:r>
            <a:r>
              <a:rPr lang="ru-RU" sz="6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ТОиР</a:t>
            </a: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:</a:t>
            </a:r>
            <a:endParaRPr lang="ru-RU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2984"/>
            <a:ext cx="9144000" cy="4983179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предупреждение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, своевременное выявление и устранение отказов и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повреждений;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контроль технического состояния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определенной периодичностью;</a:t>
            </a: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плановая замена элементов по достижении определенной наработки или календарного срока службы;</a:t>
            </a: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плановый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и неплановый ремонт для устранения отказов, </a:t>
            </a:r>
            <a:r>
              <a:rPr lang="ru-RU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предотказных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состояний и повреждений.</a:t>
            </a:r>
          </a:p>
          <a:p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357166"/>
            <a:ext cx="8229600" cy="1214446"/>
          </a:xfrm>
        </p:spPr>
        <p:txBody>
          <a:bodyPr/>
          <a:lstStyle/>
          <a:p>
            <a:pPr algn="l"/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Способы планирования работ по ТО и Р: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2984"/>
            <a:ext cx="9001156" cy="4983179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по 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событию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 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—устранение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поломки оборудования, используется, если себестоимость ремонта относительно низкая, </a:t>
            </a:r>
          </a:p>
          <a:p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регламентное обслуживание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 — для оборудования с предусмотренными режимами и регламентами обслуживания, </a:t>
            </a:r>
          </a:p>
          <a:p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по состоянию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 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— проводится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оценка состояния оборудования, и на основании этой оценки делается прогноз, когда это оборудование надо выводить в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ремонт.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/>
          <a:lstStyle/>
          <a:p>
            <a:r>
              <a:rPr lang="ru-R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ПРИЧИНЫ АВАРИЙНЫХ СИТУАЦИЙ</a:t>
            </a:r>
            <a:br>
              <a:rPr lang="ru-R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засоры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 трубах, углах трубопроводов;</a:t>
            </a:r>
          </a:p>
          <a:p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засоры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 местах деформации труб и канализационного стока;</a:t>
            </a:r>
          </a:p>
          <a:p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скопившиеся жировые отложения;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отложения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тяжёлых солей или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попадание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 канализацию твёрдых частиц с последующим их накоплением.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00042"/>
            <a:ext cx="9144000" cy="917596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по исполнительной организации</a:t>
            </a:r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2071678"/>
            <a:ext cx="8643998" cy="4054485"/>
          </a:xfrm>
        </p:spPr>
        <p:txBody>
          <a:bodyPr/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эксплуатационным персоналом,</a:t>
            </a:r>
          </a:p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специализированным персоналом,</a:t>
            </a:r>
          </a:p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эксплуатирующей организацией,</a:t>
            </a:r>
          </a:p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специализированной организацией.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algn="l"/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Текущее ТО: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57298"/>
            <a:ext cx="9144000" cy="4768865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выполняется собственным производственным персоналом участка или цеха и включает ежечасный и посменный контроль работы оборудования, осмотр (позволяет расширить знания о принципах действия и техническом устройстве оборудования). 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Текущее ТО предполагает: 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57298"/>
            <a:ext cx="9144000" cy="4768865"/>
          </a:xfrm>
        </p:spPr>
        <p:txBody>
          <a:bodyPr/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четкое исполнение всех правил эксплуатации; </a:t>
            </a:r>
          </a:p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регулирование определенного режима работы оборудования и недопущение перегрузок; </a:t>
            </a:r>
          </a:p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 состояния изношенности механизмов и узлов при визуальном осмотре;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олуба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Голубая</Template>
  <TotalTime>87</TotalTime>
  <Words>683</Words>
  <Application>Microsoft Office PowerPoint</Application>
  <PresentationFormat>Экран (4:3)</PresentationFormat>
  <Paragraphs>66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Голубая</vt:lpstr>
      <vt:lpstr>Тема: Техническое обслуживание и ремонт систем канализации</vt:lpstr>
      <vt:lpstr>Техническое обслуживание и ремонт (ТОиР) — </vt:lpstr>
      <vt:lpstr>Техническое  обслуживание канализационных сетей </vt:lpstr>
      <vt:lpstr>Цели ТОиР:</vt:lpstr>
      <vt:lpstr>Способы планирования работ по ТО и Р: </vt:lpstr>
      <vt:lpstr>ПРИЧИНЫ АВАРИЙНЫХ СИТУАЦИЙ </vt:lpstr>
      <vt:lpstr>ТО по исполнительной организации: </vt:lpstr>
      <vt:lpstr>Текущее ТО:</vt:lpstr>
      <vt:lpstr>Текущее ТО предполагает: </vt:lpstr>
      <vt:lpstr>Плановое ТО:</vt:lpstr>
      <vt:lpstr>Работы по ТО систем канализации:</vt:lpstr>
      <vt:lpstr>Слайд 12</vt:lpstr>
      <vt:lpstr>ВИДЫ РЕМОНТА: </vt:lpstr>
      <vt:lpstr>Текущий ремонт коллектора</vt:lpstr>
      <vt:lpstr>Капитальный ремонт  </vt:lpstr>
      <vt:lpstr>Методы ТО: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Диагностика систем водоотведения</dc:title>
  <dc:creator>1013471</dc:creator>
  <cp:lastModifiedBy>1013471</cp:lastModifiedBy>
  <cp:revision>10</cp:revision>
  <dcterms:created xsi:type="dcterms:W3CDTF">2019-05-27T05:40:40Z</dcterms:created>
  <dcterms:modified xsi:type="dcterms:W3CDTF">2019-05-27T07:19:32Z</dcterms:modified>
</cp:coreProperties>
</file>