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69" r:id="rId3"/>
    <p:sldId id="257" r:id="rId4"/>
    <p:sldId id="258" r:id="rId5"/>
    <p:sldId id="270" r:id="rId6"/>
    <p:sldId id="271" r:id="rId7"/>
    <p:sldId id="272" r:id="rId8"/>
    <p:sldId id="27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16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9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66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945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089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514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336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009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08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47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1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31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82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8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5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2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6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ТРОПИНКА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ДОБРЫХ ДЕЛ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7" y="2060620"/>
            <a:ext cx="3173563" cy="4694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662" y="364184"/>
            <a:ext cx="3232599" cy="60449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501" y="6409144"/>
            <a:ext cx="4386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презентации – Макина Яна Игоревна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9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036" y="982132"/>
            <a:ext cx="3268427" cy="516607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Что такое доброта?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78817" y="2562896"/>
            <a:ext cx="73340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Доброта – это то, что свершается добровольно, </a:t>
            </a:r>
          </a:p>
          <a:p>
            <a:r>
              <a:rPr lang="ru-RU" sz="2800" dirty="0" smtClean="0"/>
              <a:t>бескорыстно, для всеобщей пользы и</a:t>
            </a:r>
          </a:p>
          <a:p>
            <a:r>
              <a:rPr lang="ru-RU" sz="2800" dirty="0" smtClean="0"/>
              <a:t> для своей пользы, а не во вред себе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248" y="4013549"/>
            <a:ext cx="4030562" cy="285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313" y="1107583"/>
            <a:ext cx="398378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Добрым быть совсем, совсем не просто.</a:t>
            </a:r>
          </a:p>
          <a:p>
            <a:r>
              <a:rPr lang="ru-RU" dirty="0" smtClean="0"/>
              <a:t>Не зависит доброта от роста.</a:t>
            </a:r>
          </a:p>
          <a:p>
            <a:r>
              <a:rPr lang="ru-RU" dirty="0" smtClean="0"/>
              <a:t>Не зависит доброта от цвета.</a:t>
            </a:r>
          </a:p>
          <a:p>
            <a:r>
              <a:rPr lang="ru-RU" dirty="0" smtClean="0"/>
              <a:t>Доброта не пряник, не конфета.</a:t>
            </a:r>
          </a:p>
          <a:p>
            <a:r>
              <a:rPr lang="ru-RU" dirty="0" smtClean="0"/>
              <a:t>Только надо, надо добрым быть.</a:t>
            </a:r>
          </a:p>
          <a:p>
            <a:r>
              <a:rPr lang="ru-RU" dirty="0" smtClean="0"/>
              <a:t>И в беде друг друга не забыть.</a:t>
            </a:r>
          </a:p>
          <a:p>
            <a:r>
              <a:rPr lang="ru-RU" dirty="0" smtClean="0"/>
              <a:t>И завертится земля быстрей,</a:t>
            </a:r>
          </a:p>
          <a:p>
            <a:r>
              <a:rPr lang="ru-RU" dirty="0" smtClean="0"/>
              <a:t>Если будем мы с тобой добрей.</a:t>
            </a:r>
          </a:p>
          <a:p>
            <a:r>
              <a:rPr lang="ru-RU" dirty="0" smtClean="0"/>
              <a:t>Доброта с годами не стареет.</a:t>
            </a:r>
          </a:p>
          <a:p>
            <a:r>
              <a:rPr lang="ru-RU" dirty="0" smtClean="0"/>
              <a:t>Доброта от холода согреет.</a:t>
            </a:r>
          </a:p>
          <a:p>
            <a:r>
              <a:rPr lang="ru-RU" dirty="0" smtClean="0"/>
              <a:t>Если доброта, как солнце светит,</a:t>
            </a:r>
          </a:p>
          <a:p>
            <a:r>
              <a:rPr lang="ru-RU" dirty="0" smtClean="0"/>
              <a:t>Радуются взрослые и дети.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0350" y="879412"/>
            <a:ext cx="4377650" cy="50991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729" y="2527475"/>
            <a:ext cx="2157988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ДОБРОТЫ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95402" y="2936383"/>
            <a:ext cx="61494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Будь отзывчив и внимателен к людям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Помогай другим сам, а не жди, когда тебя попросят об этом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Люби людей, знакомых и незнакомых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Призывай окружающих к хорошим взаимоотношениям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Делай добро людям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 завидуй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 груби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960" y="2439414"/>
            <a:ext cx="3470340" cy="38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45007">
            <a:off x="4379566" y="3778543"/>
            <a:ext cx="3679098" cy="367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Слова чудеснейшие эти</a:t>
            </a:r>
            <a:br>
              <a:rPr lang="ru-RU" sz="2000" dirty="0" smtClean="0"/>
            </a:br>
            <a:r>
              <a:rPr lang="ru-RU" sz="2000" dirty="0" smtClean="0"/>
              <a:t>Услышать каждый очень рад;</a:t>
            </a:r>
            <a:br>
              <a:rPr lang="ru-RU" sz="2000" dirty="0" smtClean="0"/>
            </a:br>
            <a:r>
              <a:rPr lang="ru-RU" sz="2000" dirty="0" smtClean="0"/>
              <a:t>Добреют взрослые и дети</a:t>
            </a:r>
            <a:br>
              <a:rPr lang="ru-RU" sz="2000" dirty="0" smtClean="0"/>
            </a:br>
            <a:r>
              <a:rPr lang="ru-RU" sz="2000" dirty="0" smtClean="0"/>
              <a:t>И улыбнуться всем спешат.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30834" y="3892388"/>
            <a:ext cx="3453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ДОБРЫЙ ДЕНЬ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0077" y="4601582"/>
            <a:ext cx="3238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Добрый день! – тебе сказали.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Добрый день! – ответил ты.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Как две ниточки связали –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Теплоты и доброты.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04524" y="3892387"/>
            <a:ext cx="3573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ЗДРАВСТВУЙТЕ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6396" y="4596300"/>
            <a:ext cx="40559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Здравствуйте! – ты скажешь человеку.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Здравствуйте! – улыбнется он в ответ.</a:t>
            </a:r>
          </a:p>
          <a:p>
            <a:r>
              <a:rPr lang="ru-RU" dirty="0" smtClean="0"/>
              <a:t>     И, наверно, не пойдёт в аптеку</a:t>
            </a:r>
          </a:p>
          <a:p>
            <a:r>
              <a:rPr lang="ru-RU" dirty="0" smtClean="0"/>
              <a:t>     И здоровым будет много лет.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783" y="2750524"/>
            <a:ext cx="2934183" cy="25738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66956">
            <a:off x="8656180" y="1391252"/>
            <a:ext cx="1757457" cy="219260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98" y="678659"/>
            <a:ext cx="4189624" cy="289433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450884" y="381955"/>
            <a:ext cx="5290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Вежливые слова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04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8373" y="1122817"/>
            <a:ext cx="19527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8863" y="1122818"/>
            <a:ext cx="27494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Пожалуйста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0359" y="3405217"/>
            <a:ext cx="21964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Простите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223" y="1906073"/>
            <a:ext cx="3443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 что мы говорим «спасибо»?</a:t>
            </a:r>
          </a:p>
          <a:p>
            <a:r>
              <a:rPr lang="ru-RU" dirty="0" smtClean="0"/>
              <a:t>За всё, что делают для нас.</a:t>
            </a:r>
          </a:p>
          <a:p>
            <a:r>
              <a:rPr lang="ru-RU" dirty="0" smtClean="0"/>
              <a:t>И мы припомнить не смогли бы –</a:t>
            </a:r>
          </a:p>
          <a:p>
            <a:r>
              <a:rPr lang="ru-RU" dirty="0" smtClean="0"/>
              <a:t>Кому сказали, сколько раз?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353837" y="2125014"/>
            <a:ext cx="3982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Отменить, что ли, слово «пожалуйста» -</a:t>
            </a:r>
          </a:p>
          <a:p>
            <a:r>
              <a:rPr lang="ru-RU" dirty="0" smtClean="0"/>
              <a:t>Повторяем его поминутно.</a:t>
            </a:r>
          </a:p>
          <a:p>
            <a:r>
              <a:rPr lang="ru-RU" dirty="0" smtClean="0"/>
              <a:t>Нет, пожалуй, что без «пожалуйста»</a:t>
            </a:r>
          </a:p>
          <a:p>
            <a:r>
              <a:rPr lang="ru-RU" dirty="0" smtClean="0"/>
              <a:t>Нам становится неуютно.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61699" y="4051548"/>
            <a:ext cx="28921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Простите, я больше не буду</a:t>
            </a:r>
          </a:p>
          <a:p>
            <a:r>
              <a:rPr lang="ru-RU" dirty="0" smtClean="0"/>
              <a:t>Нечаянно бить посуду,</a:t>
            </a:r>
          </a:p>
          <a:p>
            <a:r>
              <a:rPr lang="ru-RU" dirty="0" smtClean="0"/>
              <a:t>И взрослых перебивать,</a:t>
            </a:r>
          </a:p>
          <a:p>
            <a:r>
              <a:rPr lang="ru-RU" dirty="0" smtClean="0"/>
              <a:t>И что обещал – забывать.</a:t>
            </a:r>
          </a:p>
          <a:p>
            <a:r>
              <a:rPr lang="ru-RU" dirty="0" smtClean="0"/>
              <a:t>Но если я все же забуду –</a:t>
            </a:r>
          </a:p>
          <a:p>
            <a:r>
              <a:rPr lang="ru-RU" dirty="0" smtClean="0"/>
              <a:t>Простите, я больше не буду.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298" y="423006"/>
            <a:ext cx="2350555" cy="28328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6568">
            <a:off x="8203645" y="3303009"/>
            <a:ext cx="3222402" cy="325140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71223" y="3728382"/>
            <a:ext cx="1798468" cy="195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529" y="971110"/>
            <a:ext cx="30187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Доброго пути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82053" y="3269219"/>
            <a:ext cx="4512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Добрые слова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0529" y="1841679"/>
            <a:ext cx="3312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Нам желают: «Доброго пути!»</a:t>
            </a:r>
          </a:p>
          <a:p>
            <a:r>
              <a:rPr lang="ru-RU" dirty="0" smtClean="0"/>
              <a:t>Будет легче ехать и идти.</a:t>
            </a:r>
          </a:p>
          <a:p>
            <a:r>
              <a:rPr lang="ru-RU" dirty="0" smtClean="0"/>
              <a:t>Приведёт, конечно, добрый путь</a:t>
            </a:r>
          </a:p>
          <a:p>
            <a:r>
              <a:rPr lang="ru-RU" dirty="0" smtClean="0"/>
              <a:t>Тоже к доброму чему-нибудь.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92654" y="4204607"/>
            <a:ext cx="3425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Эти слова всем известны давно,</a:t>
            </a:r>
          </a:p>
          <a:p>
            <a:r>
              <a:rPr lang="ru-RU" dirty="0" smtClean="0"/>
              <a:t>Видишь – они просты, и не новы.</a:t>
            </a:r>
          </a:p>
          <a:p>
            <a:r>
              <a:rPr lang="ru-RU" dirty="0" smtClean="0"/>
              <a:t>Но я ещё повторю всё равно:</a:t>
            </a:r>
          </a:p>
          <a:p>
            <a:r>
              <a:rPr lang="ru-RU" dirty="0" smtClean="0"/>
              <a:t>- Добрые люди, будьте здоровы!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4828" y="885928"/>
            <a:ext cx="3442191" cy="47665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26" y="3005965"/>
            <a:ext cx="3004527" cy="3333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2797" flipH="1">
            <a:off x="6313834" y="1213053"/>
            <a:ext cx="1837571" cy="301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21262" y="808074"/>
            <a:ext cx="3876540" cy="5377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35617" y="1519707"/>
            <a:ext cx="533992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Добро – словно солнечный лучик!</a:t>
            </a:r>
          </a:p>
          <a:p>
            <a:r>
              <a:rPr lang="ru-RU" sz="2800" dirty="0" smtClean="0"/>
              <a:t>Согреет – и всё расцветёт.</a:t>
            </a:r>
          </a:p>
          <a:p>
            <a:r>
              <a:rPr lang="ru-RU" sz="2800" dirty="0" smtClean="0"/>
              <a:t>Оно, как невидимый ключик</a:t>
            </a:r>
          </a:p>
          <a:p>
            <a:r>
              <a:rPr lang="ru-RU" sz="2800" dirty="0" smtClean="0"/>
              <a:t>От дверцы, где радость живёт!</a:t>
            </a:r>
          </a:p>
          <a:p>
            <a:r>
              <a:rPr lang="ru-RU" sz="2800" dirty="0" smtClean="0"/>
              <a:t>А зло – это чёрные тучи.</a:t>
            </a:r>
          </a:p>
          <a:p>
            <a:r>
              <a:rPr lang="ru-RU" sz="2800" dirty="0" smtClean="0"/>
              <a:t>Друзей нет, как их не зови</a:t>
            </a:r>
          </a:p>
          <a:p>
            <a:r>
              <a:rPr lang="ru-RU" sz="2800" dirty="0" smtClean="0"/>
              <a:t>Со злом не встречаться вам лучше.</a:t>
            </a:r>
          </a:p>
          <a:p>
            <a:r>
              <a:rPr lang="ru-RU" sz="2800" dirty="0" smtClean="0"/>
              <a:t>Желаю добра и любви!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393" y="2764767"/>
            <a:ext cx="2430016" cy="307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5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170</TotalTime>
  <Words>416</Words>
  <Application>Microsoft Office PowerPoint</Application>
  <PresentationFormat>Широкоэкранный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ТРОПИНКА </vt:lpstr>
      <vt:lpstr>                Что такое доброта?</vt:lpstr>
      <vt:lpstr>Презентация PowerPoint</vt:lpstr>
      <vt:lpstr>ПРАВИЛА ДОБРОТЫ</vt:lpstr>
      <vt:lpstr>Слова чудеснейшие эти Услышать каждый очень рад; Добреют взрослые и дети И улыбнуться всем спешат.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ТРОПИНКА</dc:title>
  <dc:creator>MakBook</dc:creator>
  <cp:lastModifiedBy>Иван</cp:lastModifiedBy>
  <cp:revision>33</cp:revision>
  <dcterms:created xsi:type="dcterms:W3CDTF">2020-04-19T10:54:06Z</dcterms:created>
  <dcterms:modified xsi:type="dcterms:W3CDTF">2020-05-25T09:04:30Z</dcterms:modified>
</cp:coreProperties>
</file>